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326" r:id="rId3"/>
    <p:sldId id="302" r:id="rId4"/>
    <p:sldId id="303" r:id="rId5"/>
    <p:sldId id="304" r:id="rId6"/>
    <p:sldId id="305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5" r:id="rId15"/>
    <p:sldId id="316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BDD7EE"/>
    <a:srgbClr val="E3C9F7"/>
    <a:srgbClr val="1F4E79"/>
    <a:srgbClr val="6E0876"/>
    <a:srgbClr val="731AB6"/>
    <a:srgbClr val="740A47"/>
    <a:srgbClr val="720C4E"/>
    <a:srgbClr val="700E54"/>
    <a:srgbClr val="881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4" autoAdjust="0"/>
    <p:restoredTop sz="77608" autoAdjust="0"/>
  </p:normalViewPr>
  <p:slideViewPr>
    <p:cSldViewPr snapToGrid="0" showGuides="1">
      <p:cViewPr varScale="1">
        <p:scale>
          <a:sx n="80" d="100"/>
          <a:sy n="80" d="100"/>
        </p:scale>
        <p:origin x="156" y="96"/>
      </p:cViewPr>
      <p:guideLst>
        <p:guide orient="horz" pos="2205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9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538943" y="3429000"/>
            <a:ext cx="3697704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8</a:t>
            </a: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  <a:endParaRPr lang="en-US" altLang="zh-CN" sz="4265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  <a:p>
            <a:pPr marR="0" algn="ctr" defTabSz="1217930" fontAlgn="auto">
              <a:buClrTx/>
              <a:buSzTx/>
              <a:buFont typeface="Arial" panose="020B0604020202020204" pitchFamily="34" charset="0"/>
              <a:defRPr/>
            </a:pPr>
            <a:r>
              <a:rPr lang="zh-CN" altLang="en-US" sz="4265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信息隐藏分析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D18959CD-1338-4E63-A52A-0BC21F1232E2}"/>
              </a:ext>
            </a:extLst>
          </p:cNvPr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282408E6-4596-4D0A-A96B-81830C18893F}"/>
                </a:ext>
              </a:extLst>
            </p:cNvPr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08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>
              <a:extLst>
                <a:ext uri="{FF2B5EF4-FFF2-40B4-BE49-F238E27FC236}">
                  <a16:creationId xmlns="" xmlns:a16="http://schemas.microsoft.com/office/drawing/2014/main" id="{8B80C3FF-DD93-4C18-A9EC-80285B7240E1}"/>
                </a:ext>
              </a:extLst>
            </p:cNvPr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12A82E0B-9D25-446B-8F32-A9D8487A9AD0}"/>
              </a:ext>
            </a:extLst>
          </p:cNvPr>
          <p:cNvGrpSpPr/>
          <p:nvPr/>
        </p:nvGrpSpPr>
        <p:grpSpPr>
          <a:xfrm>
            <a:off x="5562189" y="1839864"/>
            <a:ext cx="4963698" cy="617070"/>
            <a:chOff x="5493750" y="892151"/>
            <a:chExt cx="4963698" cy="617070"/>
          </a:xfrm>
        </p:grpSpPr>
        <p:sp>
          <p:nvSpPr>
            <p:cNvPr id="23" name="矩形: 圆角 22">
              <a:extLst>
                <a:ext uri="{FF2B5EF4-FFF2-40B4-BE49-F238E27FC236}">
                  <a16:creationId xmlns="" xmlns:a16="http://schemas.microsoft.com/office/drawing/2014/main" id="{C095CA76-D545-4989-B50F-B09221F1275A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>
              <a:extLst>
                <a:ext uri="{FF2B5EF4-FFF2-40B4-BE49-F238E27FC236}">
                  <a16:creationId xmlns="" xmlns:a16="http://schemas.microsoft.com/office/drawing/2014/main" id="{02872135-AC6A-492C-99B3-89FA30F628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>
              <a:extLst>
                <a:ext uri="{FF2B5EF4-FFF2-40B4-BE49-F238E27FC236}">
                  <a16:creationId xmlns="" xmlns:a16="http://schemas.microsoft.com/office/drawing/2014/main" id="{D7A274B6-75B4-4BAF-8B3F-E5F8448499E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隐写分析分类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E1E31CFC-5C30-40AE-8ECD-F4B931B407CB}"/>
              </a:ext>
            </a:extLst>
          </p:cNvPr>
          <p:cNvGrpSpPr/>
          <p:nvPr/>
        </p:nvGrpSpPr>
        <p:grpSpPr>
          <a:xfrm>
            <a:off x="5562189" y="2705873"/>
            <a:ext cx="4963698" cy="617070"/>
            <a:chOff x="5493750" y="892151"/>
            <a:chExt cx="4963698" cy="617070"/>
          </a:xfrm>
        </p:grpSpPr>
        <p:sp>
          <p:nvSpPr>
            <p:cNvPr id="68" name="矩形: 圆角 67">
              <a:extLst>
                <a:ext uri="{FF2B5EF4-FFF2-40B4-BE49-F238E27FC236}">
                  <a16:creationId xmlns="" xmlns:a16="http://schemas.microsoft.com/office/drawing/2014/main" id="{6209141D-852F-4EDD-BFB2-2E24EF815FD5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>
              <a:extLst>
                <a:ext uri="{FF2B5EF4-FFF2-40B4-BE49-F238E27FC236}">
                  <a16:creationId xmlns="" xmlns:a16="http://schemas.microsoft.com/office/drawing/2014/main" id="{8EE55FAC-808D-4644-8AA1-4EFA0B5E92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>
              <a:extLst>
                <a:ext uri="{FF2B5EF4-FFF2-40B4-BE49-F238E27FC236}">
                  <a16:creationId xmlns="" xmlns:a16="http://schemas.microsoft.com/office/drawing/2014/main" id="{D3078D65-90C1-4B82-81C5-BB3AFB46B442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信息隐藏分析的层次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9A043311-D6A0-402E-9983-4DB6C3CA3E17}"/>
              </a:ext>
            </a:extLst>
          </p:cNvPr>
          <p:cNvGrpSpPr/>
          <p:nvPr/>
        </p:nvGrpSpPr>
        <p:grpSpPr>
          <a:xfrm>
            <a:off x="5562189" y="3571882"/>
            <a:ext cx="4963698" cy="617070"/>
            <a:chOff x="5493750" y="892151"/>
            <a:chExt cx="4963698" cy="617070"/>
          </a:xfrm>
        </p:grpSpPr>
        <p:sp>
          <p:nvSpPr>
            <p:cNvPr id="72" name="矩形: 圆角 71">
              <a:extLst>
                <a:ext uri="{FF2B5EF4-FFF2-40B4-BE49-F238E27FC236}">
                  <a16:creationId xmlns="" xmlns:a16="http://schemas.microsoft.com/office/drawing/2014/main" id="{F475E58B-6D92-453A-9708-6FA60E04AB81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>
              <a:extLst>
                <a:ext uri="{FF2B5EF4-FFF2-40B4-BE49-F238E27FC236}">
                  <a16:creationId xmlns="" xmlns:a16="http://schemas.microsoft.com/office/drawing/2014/main" id="{8F299281-0731-4A47-96EB-F6B0AC0B0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>
              <a:extLst>
                <a:ext uri="{FF2B5EF4-FFF2-40B4-BE49-F238E27FC236}">
                  <a16:creationId xmlns="" xmlns:a16="http://schemas.microsoft.com/office/drawing/2014/main" id="{05CA8834-C07D-4DED-B654-26B0746CF0D4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隐写分析评价指标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D990D0DE-EBDF-40FB-AFD1-D2D05EB40BB0}"/>
              </a:ext>
            </a:extLst>
          </p:cNvPr>
          <p:cNvGrpSpPr/>
          <p:nvPr/>
        </p:nvGrpSpPr>
        <p:grpSpPr>
          <a:xfrm>
            <a:off x="5562189" y="4437891"/>
            <a:ext cx="4963698" cy="617070"/>
            <a:chOff x="5493750" y="892151"/>
            <a:chExt cx="4963698" cy="617070"/>
          </a:xfrm>
        </p:grpSpPr>
        <p:sp>
          <p:nvSpPr>
            <p:cNvPr id="76" name="矩形: 圆角 75">
              <a:extLst>
                <a:ext uri="{FF2B5EF4-FFF2-40B4-BE49-F238E27FC236}">
                  <a16:creationId xmlns="" xmlns:a16="http://schemas.microsoft.com/office/drawing/2014/main" id="{0C0E9005-7AD5-4449-AFF5-0C5828616EDC}"/>
                </a:ext>
              </a:extLst>
            </p:cNvPr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>
              <a:extLst>
                <a:ext uri="{FF2B5EF4-FFF2-40B4-BE49-F238E27FC236}">
                  <a16:creationId xmlns="" xmlns:a16="http://schemas.microsoft.com/office/drawing/2014/main" id="{E5937F5A-FCDE-4DD7-9479-8756D52045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>
              <a:extLst>
                <a:ext uri="{FF2B5EF4-FFF2-40B4-BE49-F238E27FC236}">
                  <a16:creationId xmlns="" xmlns:a16="http://schemas.microsoft.com/office/drawing/2014/main" id="{23C5E185-68B5-4D84-8901-72B846C0B205}"/>
                </a:ext>
              </a:extLst>
            </p:cNvPr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信息隐藏分析示例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ECEAC52-21AD-4708-8932-872FCB10E732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2099A92A-A4FB-4747-95DA-1FE6AB6DC760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98048A8E-DD16-4C67-8A7A-34CC7ABB9B47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93573F78-738F-4F79-83FC-DED823F8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5B165D3E-0F4E-4DE2-B13C-91B79B212AFD}"/>
              </a:ext>
            </a:extLst>
          </p:cNvPr>
          <p:cNvGrpSpPr/>
          <p:nvPr/>
        </p:nvGrpSpPr>
        <p:grpSpPr>
          <a:xfrm>
            <a:off x="771466" y="1542395"/>
            <a:ext cx="1779229" cy="554008"/>
            <a:chOff x="1962782" y="3317604"/>
            <a:chExt cx="3102391" cy="554008"/>
          </a:xfrm>
        </p:grpSpPr>
        <p:sp>
          <p:nvSpPr>
            <p:cNvPr id="34" name="矩形: 圆角 33">
              <a:extLst>
                <a:ext uri="{FF2B5EF4-FFF2-40B4-BE49-F238E27FC236}">
                  <a16:creationId xmlns="" xmlns:a16="http://schemas.microsoft.com/office/drawing/2014/main" id="{9EABD802-0B25-4D64-A1A9-76126601B5F9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36C4A4FC-3604-494F-B754-DE3BF3122D1B}"/>
                </a:ext>
              </a:extLst>
            </p:cNvPr>
            <p:cNvSpPr/>
            <p:nvPr/>
          </p:nvSpPr>
          <p:spPr>
            <a:xfrm>
              <a:off x="2096237" y="3384550"/>
              <a:ext cx="29689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/>
                <a:t>当𝑞</a:t>
              </a:r>
              <a:r>
                <a:rPr lang="en-US" altLang="zh-CN" sz="2400" dirty="0"/>
                <a:t>=1 </a:t>
              </a:r>
              <a:r>
                <a:rPr lang="zh-CN" altLang="en-US" sz="2400" dirty="0"/>
                <a:t>时：</a:t>
              </a:r>
            </a:p>
          </p:txBody>
        </p:sp>
      </p:grp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4B868194-BF11-4971-9778-ECC69500D887}"/>
              </a:ext>
            </a:extLst>
          </p:cNvPr>
          <p:cNvSpPr/>
          <p:nvPr/>
        </p:nvSpPr>
        <p:spPr>
          <a:xfrm>
            <a:off x="847680" y="3670128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="" xmlns:a16="http://schemas.microsoft.com/office/drawing/2014/main" id="{04312BA9-A451-4B6D-A9D0-404C2D5B3296}"/>
              </a:ext>
            </a:extLst>
          </p:cNvPr>
          <p:cNvCxnSpPr>
            <a:cxnSpLocks/>
          </p:cNvCxnSpPr>
          <p:nvPr/>
        </p:nvCxnSpPr>
        <p:spPr>
          <a:xfrm>
            <a:off x="1455260" y="401503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tom_192635">
            <a:extLst>
              <a:ext uri="{FF2B5EF4-FFF2-40B4-BE49-F238E27FC236}">
                <a16:creationId xmlns="" xmlns:a16="http://schemas.microsoft.com/office/drawing/2014/main" id="{FA9C834B-B31D-464A-BBEE-C7DA52BEFB8C}"/>
              </a:ext>
            </a:extLst>
          </p:cNvPr>
          <p:cNvSpPr>
            <a:spLocks noChangeAspect="1"/>
          </p:cNvSpPr>
          <p:nvPr/>
        </p:nvSpPr>
        <p:spPr bwMode="auto">
          <a:xfrm>
            <a:off x="1004608" y="3815422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4EBCFF27-9E20-49C0-A63A-33C8A76B806F}"/>
              </a:ext>
            </a:extLst>
          </p:cNvPr>
          <p:cNvSpPr/>
          <p:nvPr/>
        </p:nvSpPr>
        <p:spPr>
          <a:xfrm>
            <a:off x="2149187" y="3722651"/>
            <a:ext cx="4781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即，对于隐写图像来说，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031F6DE2-2596-4ED0-A400-90AC987E56D4}"/>
                  </a:ext>
                </a:extLst>
              </p:cNvPr>
              <p:cNvSpPr/>
              <p:nvPr/>
            </p:nvSpPr>
            <p:spPr>
              <a:xfrm>
                <a:off x="3483360" y="1531483"/>
                <a:ext cx="5514205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2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=0.5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2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=0.5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1F6DE2-2596-4ED0-A400-90AC987E5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60" y="1531483"/>
                <a:ext cx="5514205" cy="206210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0A12729-5257-4A1D-A7B0-4C24613738DC}"/>
              </a:ext>
            </a:extLst>
          </p:cNvPr>
          <p:cNvGrpSpPr/>
          <p:nvPr/>
        </p:nvGrpSpPr>
        <p:grpSpPr>
          <a:xfrm>
            <a:off x="2031567" y="4436491"/>
            <a:ext cx="4971225" cy="689820"/>
            <a:chOff x="2440672" y="2274826"/>
            <a:chExt cx="8324729" cy="960232"/>
          </a:xfrm>
        </p:grpSpPr>
        <p:sp>
          <p:nvSpPr>
            <p:cNvPr id="18" name="矩形: 圆角 17">
              <a:extLst>
                <a:ext uri="{FF2B5EF4-FFF2-40B4-BE49-F238E27FC236}">
                  <a16:creationId xmlns="" xmlns:a16="http://schemas.microsoft.com/office/drawing/2014/main" id="{056E260A-A053-4688-A5FF-0FF59AB8E046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93FF40CF-30D1-4707-834C-702878D915A7}"/>
                </a:ext>
              </a:extLst>
            </p:cNvPr>
            <p:cNvSpPr/>
            <p:nvPr/>
          </p:nvSpPr>
          <p:spPr>
            <a:xfrm>
              <a:off x="2440672" y="2274826"/>
              <a:ext cx="8037533" cy="691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值为</a:t>
              </a:r>
              <a:r>
                <a:rPr lang="en-US" altLang="zh-CN" sz="2400" dirty="0"/>
                <a:t>2</a:t>
              </a:r>
              <a:r>
                <a:rPr lang="zh-CN" altLang="en-US" sz="2400" dirty="0"/>
                <a:t>𝑖</a:t>
              </a:r>
              <a:r>
                <a:rPr lang="zh-CN" altLang="en-US" sz="2400" dirty="0">
                  <a:latin typeface="+mn-ea"/>
                </a:rPr>
                <a:t>的像素个数的观测值为：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DB96D4D5-967B-4EE3-B914-7626DA9283C3}"/>
              </a:ext>
            </a:extLst>
          </p:cNvPr>
          <p:cNvGrpSpPr/>
          <p:nvPr/>
        </p:nvGrpSpPr>
        <p:grpSpPr>
          <a:xfrm>
            <a:off x="2036692" y="5348514"/>
            <a:ext cx="5374762" cy="689819"/>
            <a:chOff x="2441975" y="2274827"/>
            <a:chExt cx="9000485" cy="960231"/>
          </a:xfrm>
        </p:grpSpPr>
        <p:sp>
          <p:nvSpPr>
            <p:cNvPr id="21" name="矩形: 圆角 20">
              <a:extLst>
                <a:ext uri="{FF2B5EF4-FFF2-40B4-BE49-F238E27FC236}">
                  <a16:creationId xmlns="" xmlns:a16="http://schemas.microsoft.com/office/drawing/2014/main" id="{19265561-D0FE-4643-A5E6-D3D30B9214CD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xmlns="" id="{C1640622-158B-481E-9C77-31A1AD096EFD}"/>
                    </a:ext>
                  </a:extLst>
                </p:cNvPr>
                <p:cNvSpPr/>
                <p:nvPr/>
              </p:nvSpPr>
              <p:spPr>
                <a:xfrm>
                  <a:off x="2441975" y="2274827"/>
                  <a:ext cx="9000485" cy="8165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  <a:defRPr/>
                  </a:pPr>
                  <a:r>
                    <a:rPr lang="zh-CN" altLang="en-US" sz="2400" dirty="0">
                      <a:latin typeface="+mn-ea"/>
                    </a:rPr>
                    <a:t>值为</a:t>
                  </a:r>
                  <a:r>
                    <a:rPr lang="en-US" altLang="zh-CN" sz="2400" dirty="0"/>
                    <a:t>2</a:t>
                  </a:r>
                  <a:r>
                    <a:rPr lang="zh-CN" altLang="en-US" sz="2400" dirty="0"/>
                    <a:t>𝑖</a:t>
                  </a:r>
                  <a:r>
                    <a:rPr lang="zh-CN" altLang="en-US" sz="2400" dirty="0">
                      <a:latin typeface="+mn-ea"/>
                    </a:rPr>
                    <a:t>的像素个数的理论值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altLang="zh-CN" sz="2400" dirty="0"/>
                    <a:t> [2</a:t>
                  </a:r>
                  <a:r>
                    <a:rPr lang="zh-CN" altLang="en-US" sz="2400" dirty="0"/>
                    <a:t>𝑖</a:t>
                  </a:r>
                  <a:r>
                    <a:rPr lang="en-US" altLang="zh-CN" sz="2400" dirty="0"/>
                    <a:t>]</a:t>
                  </a:r>
                  <a:r>
                    <a:rPr lang="zh-CN" altLang="en-US" sz="2400" dirty="0">
                      <a:latin typeface="+mn-ea"/>
                    </a:rPr>
                    <a:t>为：</a:t>
                  </a: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C1640622-158B-481E-9C77-31A1AD096E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975" y="2274827"/>
                  <a:ext cx="9000485" cy="816509"/>
                </a:xfrm>
                <a:prstGeom prst="rect">
                  <a:avLst/>
                </a:prstGeom>
                <a:blipFill>
                  <a:blip r:embed="rId4" cstate="print"/>
                  <a:stretch>
                    <a:fillRect l="-1701" b="-226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417C2BF7-6181-47AC-9A9B-9779EBDBCB3F}"/>
                  </a:ext>
                </a:extLst>
              </p:cNvPr>
              <p:cNvSpPr/>
              <p:nvPr/>
            </p:nvSpPr>
            <p:spPr>
              <a:xfrm>
                <a:off x="7030069" y="4523316"/>
                <a:ext cx="116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17C2BF7-6181-47AC-9A9B-9779EBDB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069" y="4523316"/>
                <a:ext cx="1160895" cy="5232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9CB172EF-2002-4659-91DC-FF4B2C8F0C86}"/>
                  </a:ext>
                </a:extLst>
              </p:cNvPr>
              <p:cNvSpPr/>
              <p:nvPr/>
            </p:nvSpPr>
            <p:spPr>
              <a:xfrm>
                <a:off x="7030069" y="5512282"/>
                <a:ext cx="3840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0.5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CB172EF-2002-4659-91DC-FF4B2C8F0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069" y="5512282"/>
                <a:ext cx="3840282" cy="5232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60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024C51E-C2EC-4DD3-B97A-4BC7657A4C43}"/>
              </a:ext>
            </a:extLst>
          </p:cNvPr>
          <p:cNvGrpSpPr/>
          <p:nvPr/>
        </p:nvGrpSpPr>
        <p:grpSpPr>
          <a:xfrm>
            <a:off x="784605" y="527617"/>
            <a:ext cx="6465840" cy="791052"/>
            <a:chOff x="824071" y="1564267"/>
            <a:chExt cx="6465840" cy="7910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AC1E4141-CF41-4DAD-B0D8-8FD5FC949516}"/>
                </a:ext>
              </a:extLst>
            </p:cNvPr>
            <p:cNvSpPr/>
            <p:nvPr/>
          </p:nvSpPr>
          <p:spPr>
            <a:xfrm>
              <a:off x="824071" y="1740416"/>
              <a:ext cx="646583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2CF2DFD9-D164-457C-8488-DD501197F83D}"/>
                </a:ext>
              </a:extLst>
            </p:cNvPr>
            <p:cNvSpPr/>
            <p:nvPr/>
          </p:nvSpPr>
          <p:spPr>
            <a:xfrm>
              <a:off x="1701522" y="1828091"/>
              <a:ext cx="558838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——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值对翻转统计效果示例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CA799A22-EF8B-4B96-9345-21813F5A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29DBBD1-7F61-4986-BE67-8E6D2A454E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t="5128" r="7226" b="5128"/>
          <a:stretch/>
        </p:blipFill>
        <p:spPr>
          <a:xfrm>
            <a:off x="4456250" y="2532229"/>
            <a:ext cx="3489394" cy="3534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椭圆 3">
            <a:extLst>
              <a:ext uri="{FF2B5EF4-FFF2-40B4-BE49-F238E27FC236}">
                <a16:creationId xmlns="" xmlns:a16="http://schemas.microsoft.com/office/drawing/2014/main" id="{BFE6B89E-0EDD-4418-AED2-8EE160A2D969}"/>
              </a:ext>
            </a:extLst>
          </p:cNvPr>
          <p:cNvSpPr/>
          <p:nvPr/>
        </p:nvSpPr>
        <p:spPr>
          <a:xfrm>
            <a:off x="1249680" y="1629885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="" xmlns:a16="http://schemas.microsoft.com/office/drawing/2014/main" id="{49544B3D-DE93-4E8B-B201-5630D4431591}"/>
              </a:ext>
            </a:extLst>
          </p:cNvPr>
          <p:cNvCxnSpPr>
            <a:cxnSpLocks/>
          </p:cNvCxnSpPr>
          <p:nvPr/>
        </p:nvCxnSpPr>
        <p:spPr>
          <a:xfrm>
            <a:off x="1857260" y="1971621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tom_192635">
            <a:extLst>
              <a:ext uri="{FF2B5EF4-FFF2-40B4-BE49-F238E27FC236}">
                <a16:creationId xmlns="" xmlns:a16="http://schemas.microsoft.com/office/drawing/2014/main" id="{18594E8F-536B-4D5F-B2BB-CCA9CA57BC79}"/>
              </a:ext>
            </a:extLst>
          </p:cNvPr>
          <p:cNvSpPr>
            <a:spLocks noChangeAspect="1"/>
          </p:cNvSpPr>
          <p:nvPr/>
        </p:nvSpPr>
        <p:spPr bwMode="auto">
          <a:xfrm>
            <a:off x="1406608" y="1775179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E608D2C-8C0E-442A-AC86-AF325F46C86D}"/>
              </a:ext>
            </a:extLst>
          </p:cNvPr>
          <p:cNvSpPr/>
          <p:nvPr/>
        </p:nvSpPr>
        <p:spPr>
          <a:xfrm>
            <a:off x="2491014" y="1694570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在测试图像的所有最低位上嵌入秘密信息</a:t>
            </a:r>
          </a:p>
        </p:txBody>
      </p:sp>
    </p:spTree>
    <p:extLst>
      <p:ext uri="{BB962C8B-B14F-4D97-AF65-F5344CB8AC3E}">
        <p14:creationId xmlns:p14="http://schemas.microsoft.com/office/powerpoint/2010/main" val="35501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AABE8E34-A245-4D81-99B3-77A8F490F3C0}"/>
              </a:ext>
            </a:extLst>
          </p:cNvPr>
          <p:cNvGrpSpPr/>
          <p:nvPr/>
        </p:nvGrpSpPr>
        <p:grpSpPr>
          <a:xfrm>
            <a:off x="784605" y="527617"/>
            <a:ext cx="6465840" cy="791052"/>
            <a:chOff x="824071" y="1564267"/>
            <a:chExt cx="6465840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B8B43F46-6149-4B71-8B4A-3D93A31124C5}"/>
                </a:ext>
              </a:extLst>
            </p:cNvPr>
            <p:cNvSpPr/>
            <p:nvPr/>
          </p:nvSpPr>
          <p:spPr>
            <a:xfrm>
              <a:off x="824071" y="1740416"/>
              <a:ext cx="646583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5E2A8D0-6865-4368-9B73-91CB54AB43CF}"/>
                </a:ext>
              </a:extLst>
            </p:cNvPr>
            <p:cNvSpPr/>
            <p:nvPr/>
          </p:nvSpPr>
          <p:spPr>
            <a:xfrm>
              <a:off x="1701522" y="1828091"/>
              <a:ext cx="558838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——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值对翻转统计效果示例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491883B4-F87C-4686-8849-DDC513E8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EB5CDCB4-EDA8-4155-B224-8999B6334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4"/>
          <a:stretch/>
        </p:blipFill>
        <p:spPr bwMode="auto">
          <a:xfrm>
            <a:off x="753981" y="1906003"/>
            <a:ext cx="5037220" cy="359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6AF2C8EB-66AF-450B-BF04-7888A1E25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"/>
          <a:stretch/>
        </p:blipFill>
        <p:spPr bwMode="auto">
          <a:xfrm>
            <a:off x="6096000" y="1863140"/>
            <a:ext cx="5382126" cy="367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545775" y="5552848"/>
            <a:ext cx="33778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原始图像</a:t>
            </a:r>
            <a:r>
              <a:rPr lang="en-US" altLang="zh-CN" dirty="0" smtClean="0"/>
              <a:t>Man</a:t>
            </a:r>
            <a:r>
              <a:rPr lang="zh-CN" altLang="en-US" dirty="0" smtClean="0"/>
              <a:t>的灰度直方图局部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98139" y="5553199"/>
            <a:ext cx="33778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密写图像</a:t>
            </a:r>
            <a:r>
              <a:rPr lang="en-US" altLang="zh-CN" dirty="0" smtClean="0"/>
              <a:t>Man</a:t>
            </a:r>
            <a:r>
              <a:rPr lang="zh-CN" altLang="en-US" dirty="0" smtClean="0"/>
              <a:t>的灰度直方图局部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8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69A2C4D-CEC8-424B-9068-FD9D5C08689F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84D59BB3-2F65-438B-96D3-1FDEF2AB9D4C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FA0F8E90-1350-4591-9000-20766B0D6E21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85E094CD-9F12-4092-89B1-2DBC6951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AF8D0FD6-81F9-478B-82A8-DF6D40EC811A}"/>
              </a:ext>
            </a:extLst>
          </p:cNvPr>
          <p:cNvGrpSpPr/>
          <p:nvPr/>
        </p:nvGrpSpPr>
        <p:grpSpPr>
          <a:xfrm>
            <a:off x="1346532" y="2374739"/>
            <a:ext cx="1988533" cy="763004"/>
            <a:chOff x="4397979" y="1511803"/>
            <a:chExt cx="1988533" cy="763004"/>
          </a:xfrm>
        </p:grpSpPr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298A8397-8027-40E2-ACD0-21BA2AC7A226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84F764ED-0EB8-4DF2-832C-BA23A6518070}"/>
                </a:ext>
              </a:extLst>
            </p:cNvPr>
            <p:cNvGrpSpPr/>
            <p:nvPr/>
          </p:nvGrpSpPr>
          <p:grpSpPr>
            <a:xfrm>
              <a:off x="4397979" y="1511803"/>
              <a:ext cx="1736223" cy="763004"/>
              <a:chOff x="4397979" y="1511803"/>
              <a:chExt cx="1736223" cy="763004"/>
            </a:xfrm>
          </p:grpSpPr>
          <p:sp>
            <p:nvSpPr>
              <p:cNvPr id="9" name="Freeform 17">
                <a:extLst>
                  <a:ext uri="{FF2B5EF4-FFF2-40B4-BE49-F238E27FC236}">
                    <a16:creationId xmlns="" xmlns:a16="http://schemas.microsoft.com/office/drawing/2014/main" id="{68A04FCD-4B91-401E-8967-35D6127A0B8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id="{56885756-2B8D-4CD3-BCB8-05926C7C7A99}"/>
                  </a:ext>
                </a:extLst>
              </p:cNvPr>
              <p:cNvSpPr/>
              <p:nvPr/>
            </p:nvSpPr>
            <p:spPr>
              <a:xfrm>
                <a:off x="4872318" y="1511803"/>
                <a:ext cx="126188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结论：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66DCC6CD-57D1-4790-9EE0-A1876459AD49}"/>
                  </a:ext>
                </a:extLst>
              </p:cNvPr>
              <p:cNvSpPr/>
              <p:nvPr/>
            </p:nvSpPr>
            <p:spPr>
              <a:xfrm>
                <a:off x="3120755" y="2407567"/>
                <a:ext cx="7984965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sz="2400" dirty="0"/>
                  <a:t>如果图像</a:t>
                </a:r>
                <a:r>
                  <a:rPr lang="en-US" altLang="zh-CN" sz="2400" dirty="0"/>
                  <a:t>LSB</a:t>
                </a:r>
                <a:r>
                  <a:rPr lang="zh-CN" altLang="en-US" sz="2400" dirty="0"/>
                  <a:t>隐写，那么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̅[2</a:t>
                </a:r>
                <a:r>
                  <a:rPr lang="zh-CN" altLang="en-US" sz="2400" dirty="0"/>
                  <a:t>𝑖</a:t>
                </a:r>
                <a:r>
                  <a:rPr lang="en-US" altLang="zh-CN" sz="2400" dirty="0"/>
                  <a:t>]</a:t>
                </a:r>
                <a:r>
                  <a:rPr lang="zh-CN" altLang="en-US" sz="2400" dirty="0"/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/>
                  <a:t>[2</a:t>
                </a:r>
                <a:r>
                  <a:rPr lang="zh-CN" altLang="en-US" sz="2400" dirty="0"/>
                  <a:t>𝑖</a:t>
                </a:r>
                <a:r>
                  <a:rPr lang="en-US" altLang="zh-CN" sz="2400" dirty="0"/>
                  <a:t>]</a:t>
                </a:r>
                <a:r>
                  <a:rPr lang="zh-CN" altLang="en-US" sz="2400" dirty="0"/>
                  <a:t>一致。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DCC6CD-57D1-4790-9EE0-A1876459A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55" y="2407567"/>
                <a:ext cx="7984965" cy="586571"/>
              </a:xfrm>
              <a:prstGeom prst="rect">
                <a:avLst/>
              </a:prstGeom>
              <a:blipFill rotWithShape="0">
                <a:blip r:embed="rId3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EC2CCAB0-1169-4328-AE43-4BC7C3A2124D}"/>
              </a:ext>
            </a:extLst>
          </p:cNvPr>
          <p:cNvGrpSpPr/>
          <p:nvPr/>
        </p:nvGrpSpPr>
        <p:grpSpPr>
          <a:xfrm>
            <a:off x="1346532" y="3978996"/>
            <a:ext cx="1988533" cy="763004"/>
            <a:chOff x="4397979" y="1511803"/>
            <a:chExt cx="1988533" cy="763004"/>
          </a:xfrm>
        </p:grpSpPr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86DF4B0E-11B4-4D76-89EC-46B24496EBEF}"/>
                </a:ext>
              </a:extLst>
            </p:cNvPr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C4E84BA2-3C4E-4805-99AC-213767235D22}"/>
                </a:ext>
              </a:extLst>
            </p:cNvPr>
            <p:cNvGrpSpPr/>
            <p:nvPr/>
          </p:nvGrpSpPr>
          <p:grpSpPr>
            <a:xfrm>
              <a:off x="4397979" y="1511803"/>
              <a:ext cx="1736223" cy="763004"/>
              <a:chOff x="4397979" y="1511803"/>
              <a:chExt cx="1736223" cy="763004"/>
            </a:xfrm>
          </p:grpSpPr>
          <p:sp>
            <p:nvSpPr>
              <p:cNvPr id="15" name="Freeform 17">
                <a:extLst>
                  <a:ext uri="{FF2B5EF4-FFF2-40B4-BE49-F238E27FC236}">
                    <a16:creationId xmlns="" xmlns:a16="http://schemas.microsoft.com/office/drawing/2014/main" id="{46681823-11F4-4A7F-A38D-7C1CE3D3FEC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B82661DF-15F3-4FE6-90FD-63AC4FEF9197}"/>
                  </a:ext>
                </a:extLst>
              </p:cNvPr>
              <p:cNvSpPr/>
              <p:nvPr/>
            </p:nvSpPr>
            <p:spPr>
              <a:xfrm>
                <a:off x="4872318" y="1511803"/>
                <a:ext cx="126188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问题：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D9BD061B-3315-4C56-9D89-1B323F89559A}"/>
                  </a:ext>
                </a:extLst>
              </p:cNvPr>
              <p:cNvSpPr/>
              <p:nvPr/>
            </p:nvSpPr>
            <p:spPr>
              <a:xfrm>
                <a:off x="3120755" y="3982815"/>
                <a:ext cx="7295155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̅[2</a:t>
                </a:r>
                <a:r>
                  <a:rPr lang="zh-CN" altLang="en-US" sz="2400" dirty="0"/>
                  <a:t>𝑖</a:t>
                </a:r>
                <a:r>
                  <a:rPr lang="en-US" altLang="zh-CN" sz="2400" dirty="0"/>
                  <a:t>]</a:t>
                </a:r>
                <a:r>
                  <a:rPr lang="zh-CN" altLang="en-US" sz="2400" dirty="0"/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/>
                  <a:t>[2</a:t>
                </a:r>
                <a:r>
                  <a:rPr lang="zh-CN" altLang="en-US" sz="2400" dirty="0"/>
                  <a:t>𝑖</a:t>
                </a:r>
                <a:r>
                  <a:rPr lang="en-US" altLang="zh-CN" sz="2400" dirty="0"/>
                  <a:t>]</a:t>
                </a:r>
                <a:r>
                  <a:rPr lang="zh-CN" altLang="en-US" sz="2400" dirty="0"/>
                  <a:t>的关系如何，可认为一致？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9BD061B-3315-4C56-9D89-1B323F895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55" y="3982815"/>
                <a:ext cx="7295155" cy="586571"/>
              </a:xfrm>
              <a:prstGeom prst="rect">
                <a:avLst/>
              </a:prstGeom>
              <a:blipFill rotWithShape="0">
                <a:blip r:embed="rId4"/>
                <a:stretch>
                  <a:fillRect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7E459CD-8147-4AB2-80B0-9C0569ECCE67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D0B7BD9B-297E-4EA5-8E2A-0361F3FAAAE7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B60DCBDD-41A3-4B6C-9931-37773D7BC82B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C54AC20C-4921-459A-80C3-04C6E21A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AF7E78D-A63E-4A7F-A481-9DE692FC198B}"/>
              </a:ext>
            </a:extLst>
          </p:cNvPr>
          <p:cNvGrpSpPr/>
          <p:nvPr/>
        </p:nvGrpSpPr>
        <p:grpSpPr>
          <a:xfrm>
            <a:off x="784606" y="1548175"/>
            <a:ext cx="1820049" cy="554008"/>
            <a:chOff x="1962782" y="3317604"/>
            <a:chExt cx="3102391" cy="554008"/>
          </a:xfrm>
        </p:grpSpPr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4E89501B-C114-4B5A-82A7-B0A348A3A69B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B9766357-A9C4-4E10-B42D-ED3F5A97C0DF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卡方检验：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12E719DD-F09A-4A83-A93F-504D08B986C3}"/>
                  </a:ext>
                </a:extLst>
              </p:cNvPr>
              <p:cNvSpPr/>
              <p:nvPr/>
            </p:nvSpPr>
            <p:spPr>
              <a:xfrm>
                <a:off x="862898" y="2266155"/>
                <a:ext cx="6269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如果图像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LSB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隐写，那么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一致。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2E719DD-F09A-4A83-A93F-504D08B98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8" y="2266155"/>
                <a:ext cx="6269922" cy="461665"/>
              </a:xfrm>
              <a:prstGeom prst="rect">
                <a:avLst/>
              </a:prstGeom>
              <a:blipFill>
                <a:blip r:embed="rId3" cstate="print"/>
                <a:stretch>
                  <a:fillRect l="-1556" t="-12000" r="-389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0E9C815B-EC70-4FF2-BDC1-FE8AFFBEFB82}"/>
                  </a:ext>
                </a:extLst>
              </p:cNvPr>
              <p:cNvSpPr/>
              <p:nvPr/>
            </p:nvSpPr>
            <p:spPr>
              <a:xfrm>
                <a:off x="862898" y="2844407"/>
                <a:ext cx="66289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可以用卡方检验来检测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的一致性。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E9C815B-EC70-4FF2-BDC1-FE8AFFBEF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8" y="2844407"/>
                <a:ext cx="6628994" cy="461665"/>
              </a:xfrm>
              <a:prstGeom prst="rect">
                <a:avLst/>
              </a:prstGeom>
              <a:blipFill>
                <a:blip r:embed="rId4" cstate="print"/>
                <a:stretch>
                  <a:fillRect l="-1472" t="-10667" r="-368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18F3DB7F-A7EB-42CB-911E-336527989D56}"/>
              </a:ext>
            </a:extLst>
          </p:cNvPr>
          <p:cNvSpPr/>
          <p:nvPr/>
        </p:nvSpPr>
        <p:spPr>
          <a:xfrm>
            <a:off x="2843842" y="3487244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="" xmlns:a16="http://schemas.microsoft.com/office/drawing/2014/main" id="{B6CBE391-DF4F-4FAA-B67C-D0DFF33F5901}"/>
              </a:ext>
            </a:extLst>
          </p:cNvPr>
          <p:cNvCxnSpPr>
            <a:cxnSpLocks/>
          </p:cNvCxnSpPr>
          <p:nvPr/>
        </p:nvCxnSpPr>
        <p:spPr>
          <a:xfrm>
            <a:off x="3451422" y="3828980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tom_192635">
            <a:extLst>
              <a:ext uri="{FF2B5EF4-FFF2-40B4-BE49-F238E27FC236}">
                <a16:creationId xmlns="" xmlns:a16="http://schemas.microsoft.com/office/drawing/2014/main" id="{05E3D299-7F99-44EB-8E8E-E5DC29B4E9EB}"/>
              </a:ext>
            </a:extLst>
          </p:cNvPr>
          <p:cNvSpPr>
            <a:spLocks noChangeAspect="1"/>
          </p:cNvSpPr>
          <p:nvPr/>
        </p:nvSpPr>
        <p:spPr bwMode="auto">
          <a:xfrm>
            <a:off x="3000770" y="3632538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D49094A-839B-4ED5-B1CB-FDA3BB6B2078}"/>
              </a:ext>
            </a:extLst>
          </p:cNvPr>
          <p:cNvSpPr/>
          <p:nvPr/>
        </p:nvSpPr>
        <p:spPr>
          <a:xfrm>
            <a:off x="4085176" y="3551929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由卡方检验原理可知，统计量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F77A2119-486C-4506-95FB-71C40D0F7099}"/>
                  </a:ext>
                </a:extLst>
              </p:cNvPr>
              <p:cNvSpPr/>
              <p:nvPr/>
            </p:nvSpPr>
            <p:spPr>
              <a:xfrm>
                <a:off x="4219236" y="4178766"/>
                <a:ext cx="4042453" cy="921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77A2119-486C-4506-95FB-71C40D0F7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236" y="4178766"/>
                <a:ext cx="4042453" cy="921406"/>
              </a:xfrm>
              <a:prstGeom prst="rect">
                <a:avLst/>
              </a:prstGeom>
              <a:blipFill>
                <a:blip r:embed="rId5" cstate="print"/>
                <a:stretch>
                  <a:fillRect l="-3771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BDD83A68-0840-4DD3-A56A-44D06F1A3DAD}"/>
              </a:ext>
            </a:extLst>
          </p:cNvPr>
          <p:cNvGrpSpPr/>
          <p:nvPr/>
        </p:nvGrpSpPr>
        <p:grpSpPr>
          <a:xfrm>
            <a:off x="3270002" y="5291162"/>
            <a:ext cx="5940922" cy="763452"/>
            <a:chOff x="1076853" y="5080315"/>
            <a:chExt cx="5054600" cy="1959087"/>
          </a:xfrm>
        </p:grpSpPr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0A8F1F33-6C21-4BC4-A50B-55218F77D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: 圆角 17">
              <a:extLst>
                <a:ext uri="{FF2B5EF4-FFF2-40B4-BE49-F238E27FC236}">
                  <a16:creationId xmlns="" xmlns:a16="http://schemas.microsoft.com/office/drawing/2014/main" id="{83CB171D-CD62-48EE-A3CF-B39236195763}"/>
                </a:ext>
              </a:extLst>
            </p:cNvPr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id="{5E266748-FA58-4239-B847-3BC37D29DE7F}"/>
                  </a:ext>
                </a:extLst>
              </p:cNvPr>
              <p:cNvSpPr/>
              <p:nvPr/>
            </p:nvSpPr>
            <p:spPr>
              <a:xfrm>
                <a:off x="3376734" y="5339344"/>
                <a:ext cx="5940922" cy="11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服从自由度为</a:t>
                </a:r>
                <a:r>
                  <a:rPr lang="zh-CN" altLang="en-US" sz="2400" dirty="0"/>
                  <a:t>𝑘−</a:t>
                </a:r>
                <a:r>
                  <a:rPr lang="en-US" altLang="zh-CN" sz="2400" dirty="0"/>
                  <a:t>1</a:t>
                </a:r>
                <a:r>
                  <a:rPr lang="zh-CN" altLang="en-US" sz="2400" dirty="0">
                    <a:latin typeface="+mn-ea"/>
                  </a:rPr>
                  <a:t>的卡方分布</a:t>
                </a:r>
                <a:r>
                  <a:rPr lang="zh-CN" altLang="en-US" sz="2400" dirty="0">
                    <a:latin typeface="宋体" pitchFamily="2" charset="-122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分布）。</a:t>
                </a:r>
                <a:endParaRPr lang="en-US" altLang="zh-CN" sz="2400" dirty="0">
                  <a:latin typeface="宋体" pitchFamily="2" charset="-122"/>
                </a:endParaRPr>
              </a:p>
              <a:p>
                <a:pPr algn="ctr" fontAlgn="base">
                  <a:lnSpc>
                    <a:spcPct val="150000"/>
                  </a:lnSpc>
                  <a:spcAft>
                    <a:spcPct val="0"/>
                  </a:spcAft>
                  <a:defRPr/>
                </a:pP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266748-FA58-4239-B847-3BC37D29D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34" y="5339344"/>
                <a:ext cx="5940922" cy="1142942"/>
              </a:xfrm>
              <a:prstGeom prst="rect">
                <a:avLst/>
              </a:prstGeom>
              <a:blipFill>
                <a:blip r:embed="rId6" cstate="print"/>
                <a:stretch>
                  <a:fillRect l="-1129" r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2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7E459CD-8147-4AB2-80B0-9C0569ECCE67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D0B7BD9B-297E-4EA5-8E2A-0361F3FAAAE7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B60DCBDD-41A3-4B6C-9931-37773D7BC82B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C54AC20C-4921-459A-80C3-04C6E21A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AF7E78D-A63E-4A7F-A481-9DE692FC198B}"/>
              </a:ext>
            </a:extLst>
          </p:cNvPr>
          <p:cNvGrpSpPr/>
          <p:nvPr/>
        </p:nvGrpSpPr>
        <p:grpSpPr>
          <a:xfrm>
            <a:off x="784606" y="1686536"/>
            <a:ext cx="1820049" cy="554008"/>
            <a:chOff x="1962782" y="3317604"/>
            <a:chExt cx="3102391" cy="554008"/>
          </a:xfrm>
        </p:grpSpPr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4E89501B-C114-4B5A-82A7-B0A348A3A69B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B9766357-A9C4-4E10-B42D-ED3F5A97C0DF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隐写分析：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12E719DD-F09A-4A83-A93F-504D08B986C3}"/>
                  </a:ext>
                </a:extLst>
              </p:cNvPr>
              <p:cNvSpPr/>
              <p:nvPr/>
            </p:nvSpPr>
            <p:spPr>
              <a:xfrm>
                <a:off x="1039059" y="2557559"/>
                <a:ext cx="10402806" cy="114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计算待检测图像统计量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𝑠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𝑠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+mn-ea"/>
                    <a:sym typeface="+mn-lt"/>
                  </a:rPr>
                  <a:t>的值越小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，意味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越一致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,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也就是说待检测图像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+mn-ea"/>
                    <a:sym typeface="+mn-lt"/>
                  </a:rPr>
                  <a:t>是隐写图像的概率越高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；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2E719DD-F09A-4A83-A93F-504D08B98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59" y="2557559"/>
                <a:ext cx="10402806" cy="1142942"/>
              </a:xfrm>
              <a:prstGeom prst="rect">
                <a:avLst/>
              </a:prstGeom>
              <a:blipFill rotWithShape="0">
                <a:blip r:embed="rId3"/>
                <a:stretch>
                  <a:fillRect l="-879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0E9C815B-EC70-4FF2-BDC1-FE8AFFBEFB82}"/>
                  </a:ext>
                </a:extLst>
              </p:cNvPr>
              <p:cNvSpPr/>
              <p:nvPr/>
            </p:nvSpPr>
            <p:spPr>
              <a:xfrm>
                <a:off x="1039060" y="4219771"/>
                <a:ext cx="10402806" cy="114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反之，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𝑠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的值越大，意味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差异越大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,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也就是说待检测图像是隐写的概率越低；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E9C815B-EC70-4FF2-BDC1-FE8AFFBEF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60" y="4219771"/>
                <a:ext cx="10402806" cy="1142942"/>
              </a:xfrm>
              <a:prstGeom prst="rect">
                <a:avLst/>
              </a:prstGeom>
              <a:blipFill>
                <a:blip r:embed="rId4" cstate="print"/>
                <a:stretch>
                  <a:fillRect l="-879" b="-1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3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7E459CD-8147-4AB2-80B0-9C0569ECCE67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D0B7BD9B-297E-4EA5-8E2A-0361F3FAAAE7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B60DCBDD-41A3-4B6C-9931-37773D7BC82B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C54AC20C-4921-459A-80C3-04C6E21A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AF7E78D-A63E-4A7F-A481-9DE692FC198B}"/>
              </a:ext>
            </a:extLst>
          </p:cNvPr>
          <p:cNvGrpSpPr/>
          <p:nvPr/>
        </p:nvGrpSpPr>
        <p:grpSpPr>
          <a:xfrm>
            <a:off x="784606" y="1548175"/>
            <a:ext cx="1820049" cy="554008"/>
            <a:chOff x="1962782" y="3317604"/>
            <a:chExt cx="3102391" cy="554008"/>
          </a:xfrm>
        </p:grpSpPr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4E89501B-C114-4B5A-82A7-B0A348A3A69B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B9766357-A9C4-4E10-B42D-ED3F5A97C0DF}"/>
                </a:ext>
              </a:extLst>
            </p:cNvPr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隐写分析：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18F3DB7F-A7EB-42CB-911E-336527989D56}"/>
              </a:ext>
            </a:extLst>
          </p:cNvPr>
          <p:cNvSpPr/>
          <p:nvPr/>
        </p:nvSpPr>
        <p:spPr>
          <a:xfrm>
            <a:off x="847680" y="2458074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="" xmlns:a16="http://schemas.microsoft.com/office/drawing/2014/main" id="{B6CBE391-DF4F-4FAA-B67C-D0DFF33F5901}"/>
              </a:ext>
            </a:extLst>
          </p:cNvPr>
          <p:cNvCxnSpPr>
            <a:cxnSpLocks/>
          </p:cNvCxnSpPr>
          <p:nvPr/>
        </p:nvCxnSpPr>
        <p:spPr>
          <a:xfrm>
            <a:off x="1455260" y="2799810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tom_192635">
            <a:extLst>
              <a:ext uri="{FF2B5EF4-FFF2-40B4-BE49-F238E27FC236}">
                <a16:creationId xmlns="" xmlns:a16="http://schemas.microsoft.com/office/drawing/2014/main" id="{05E3D299-7F99-44EB-8E8E-E5DC29B4E9EB}"/>
              </a:ext>
            </a:extLst>
          </p:cNvPr>
          <p:cNvSpPr>
            <a:spLocks noChangeAspect="1"/>
          </p:cNvSpPr>
          <p:nvPr/>
        </p:nvSpPr>
        <p:spPr bwMode="auto">
          <a:xfrm>
            <a:off x="1004608" y="2603368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D49094A-839B-4ED5-B1CB-FDA3BB6B2078}"/>
              </a:ext>
            </a:extLst>
          </p:cNvPr>
          <p:cNvSpPr/>
          <p:nvPr/>
        </p:nvSpPr>
        <p:spPr>
          <a:xfrm>
            <a:off x="2089014" y="2522759"/>
            <a:ext cx="2967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通常计算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𝑝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值，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F77A2119-486C-4506-95FB-71C40D0F7099}"/>
                  </a:ext>
                </a:extLst>
              </p:cNvPr>
              <p:cNvSpPr/>
              <p:nvPr/>
            </p:nvSpPr>
            <p:spPr>
              <a:xfrm>
                <a:off x="2089014" y="3187363"/>
                <a:ext cx="639181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思源黑体 CN Heavy"/>
                  </a:rPr>
                  <a:t>来判别。</a:t>
                </a:r>
                <a:endParaRPr lang="en-US" altLang="zh-CN" sz="2800" dirty="0">
                  <a:latin typeface="思源黑体 CN Heavy"/>
                </a:endParaRP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77A2119-486C-4506-95FB-71C40D0F7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014" y="3187363"/>
                <a:ext cx="6391814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6410" r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96ECFF0F-D927-4BC3-9D03-DB2811883EDE}"/>
              </a:ext>
            </a:extLst>
          </p:cNvPr>
          <p:cNvSpPr/>
          <p:nvPr/>
        </p:nvSpPr>
        <p:spPr>
          <a:xfrm>
            <a:off x="847680" y="3915664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="" xmlns:a16="http://schemas.microsoft.com/office/drawing/2014/main" id="{84E5F219-45D7-408F-8B25-F90A0AD9EB83}"/>
              </a:ext>
            </a:extLst>
          </p:cNvPr>
          <p:cNvCxnSpPr>
            <a:cxnSpLocks/>
          </p:cNvCxnSpPr>
          <p:nvPr/>
        </p:nvCxnSpPr>
        <p:spPr>
          <a:xfrm>
            <a:off x="1455260" y="4257400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tom_192635">
            <a:extLst>
              <a:ext uri="{FF2B5EF4-FFF2-40B4-BE49-F238E27FC236}">
                <a16:creationId xmlns="" xmlns:a16="http://schemas.microsoft.com/office/drawing/2014/main" id="{C85ACEFA-C24E-4ED1-8D23-C0A87D69E50C}"/>
              </a:ext>
            </a:extLst>
          </p:cNvPr>
          <p:cNvSpPr>
            <a:spLocks noChangeAspect="1"/>
          </p:cNvSpPr>
          <p:nvPr/>
        </p:nvSpPr>
        <p:spPr bwMode="auto">
          <a:xfrm>
            <a:off x="1004608" y="4060958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DCCF41B-9B2C-479B-A825-1E9B9551CE8B}"/>
              </a:ext>
            </a:extLst>
          </p:cNvPr>
          <p:cNvSpPr/>
          <p:nvPr/>
        </p:nvSpPr>
        <p:spPr>
          <a:xfrm>
            <a:off x="2089014" y="3980349"/>
            <a:ext cx="7537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如果图像没隐写，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很大，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𝑝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)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近似于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0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；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8DCB18FE-FCA4-42F2-AB89-9334F2D4D68A}"/>
              </a:ext>
            </a:extLst>
          </p:cNvPr>
          <p:cNvSpPr/>
          <p:nvPr/>
        </p:nvSpPr>
        <p:spPr>
          <a:xfrm>
            <a:off x="847680" y="5132996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="" xmlns:a16="http://schemas.microsoft.com/office/drawing/2014/main" id="{15B15432-0327-4B28-9BFC-3FADA3D60B54}"/>
              </a:ext>
            </a:extLst>
          </p:cNvPr>
          <p:cNvCxnSpPr>
            <a:cxnSpLocks/>
          </p:cNvCxnSpPr>
          <p:nvPr/>
        </p:nvCxnSpPr>
        <p:spPr>
          <a:xfrm>
            <a:off x="1455260" y="5474732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tom_192635">
            <a:extLst>
              <a:ext uri="{FF2B5EF4-FFF2-40B4-BE49-F238E27FC236}">
                <a16:creationId xmlns="" xmlns:a16="http://schemas.microsoft.com/office/drawing/2014/main" id="{231E3C62-F8F5-4806-A0F4-B39BA3349BD6}"/>
              </a:ext>
            </a:extLst>
          </p:cNvPr>
          <p:cNvSpPr>
            <a:spLocks noChangeAspect="1"/>
          </p:cNvSpPr>
          <p:nvPr/>
        </p:nvSpPr>
        <p:spPr bwMode="auto">
          <a:xfrm>
            <a:off x="1004608" y="5278290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4033034D-2EC8-47D1-808A-17E338E4B274}"/>
                  </a:ext>
                </a:extLst>
              </p:cNvPr>
              <p:cNvSpPr/>
              <p:nvPr/>
            </p:nvSpPr>
            <p:spPr>
              <a:xfrm>
                <a:off x="2089014" y="5176381"/>
                <a:ext cx="9549153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实际应用中，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3200" dirty="0">
                    <a:latin typeface="宋体" pitchFamily="2" charset="-122"/>
                  </a:rPr>
                  <a:t>，即认为图像包含秘密信息。</a:t>
                </a:r>
                <a:endParaRPr lang="zh-CN" altLang="en-US" sz="3200" dirty="0"/>
              </a:p>
              <a:p>
                <a:pPr fontAlgn="base">
                  <a:spcAft>
                    <a:spcPct val="0"/>
                  </a:spcAft>
                  <a:defRPr/>
                </a:pPr>
                <a:endPara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033034D-2EC8-47D1-808A-17E338E4B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014" y="5176381"/>
                <a:ext cx="9549153" cy="1077218"/>
              </a:xfrm>
              <a:prstGeom prst="rect">
                <a:avLst/>
              </a:prstGeom>
              <a:blipFill>
                <a:blip r:embed="rId4" cstate="print"/>
                <a:stretch>
                  <a:fillRect l="-1660" t="-7345" r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6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 animBg="1"/>
      <p:bldP spid="20" grpId="0" animBg="1"/>
      <p:bldP spid="22" grpId="0" animBg="1"/>
      <p:bldP spid="23" grpId="0"/>
      <p:bldP spid="25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88552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LSB</a:t>
            </a:r>
            <a:r>
              <a:rPr lang="zh-CN" altLang="en-US" sz="48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隐藏的卡方分析</a:t>
            </a:r>
            <a:endParaRPr lang="zh-CN" altLang="en-US" sz="48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5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DB72D15E-56C9-47D1-AE20-D191005AF7D4}"/>
              </a:ext>
            </a:extLst>
          </p:cNvPr>
          <p:cNvGrpSpPr/>
          <p:nvPr/>
        </p:nvGrpSpPr>
        <p:grpSpPr>
          <a:xfrm>
            <a:off x="3641631" y="460220"/>
            <a:ext cx="5197664" cy="1109044"/>
            <a:chOff x="3279913" y="488294"/>
            <a:chExt cx="5197664" cy="1109044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54D7072D-9006-4F61-8701-AD73654F34FB}"/>
                </a:ext>
              </a:extLst>
            </p:cNvPr>
            <p:cNvGrpSpPr/>
            <p:nvPr/>
          </p:nvGrpSpPr>
          <p:grpSpPr>
            <a:xfrm>
              <a:off x="3279913" y="909457"/>
              <a:ext cx="5197664" cy="687881"/>
              <a:chOff x="3279913" y="909457"/>
              <a:chExt cx="5197664" cy="687881"/>
            </a:xfrm>
          </p:grpSpPr>
          <p:sp>
            <p:nvSpPr>
              <p:cNvPr id="158" name="矩形: 圆角 157">
                <a:extLst>
                  <a:ext uri="{FF2B5EF4-FFF2-40B4-BE49-F238E27FC236}">
                    <a16:creationId xmlns="" xmlns:a16="http://schemas.microsoft.com/office/drawing/2014/main" id="{2D27804F-65BC-4B2F-8986-A8A413072B38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197664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="" xmlns:a16="http://schemas.microsoft.com/office/drawing/2014/main" id="{B70BD260-40B0-4750-8233-47B93CCCB4FE}"/>
                  </a:ext>
                </a:extLst>
              </p:cNvPr>
              <p:cNvSpPr txBox="1"/>
              <p:nvPr/>
            </p:nvSpPr>
            <p:spPr>
              <a:xfrm>
                <a:off x="4877957" y="1032190"/>
                <a:ext cx="342683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en-US" altLang="zh-CN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隐藏分析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方法</a:t>
                </a:r>
              </a:p>
            </p:txBody>
          </p:sp>
        </p:grpSp>
        <p:grpSp>
          <p:nvGrpSpPr>
            <p:cNvPr id="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="" xmlns:a16="http://schemas.microsoft.com/office/drawing/2014/main" id="{C9832D6E-35FB-473B-BD7B-D6C6FEF2F01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6" name="ïṥļîḋè">
                <a:extLst>
                  <a:ext uri="{FF2B5EF4-FFF2-40B4-BE49-F238E27FC236}">
                    <a16:creationId xmlns="" xmlns:a16="http://schemas.microsoft.com/office/drawing/2014/main" id="{967AE4BA-4134-4386-80B7-AE8FE9E43652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ṣḻíďe">
                <a:extLst>
                  <a:ext uri="{FF2B5EF4-FFF2-40B4-BE49-F238E27FC236}">
                    <a16:creationId xmlns="" xmlns:a16="http://schemas.microsoft.com/office/drawing/2014/main" id="{1ED77A18-B0C0-4017-946E-EB25E4CDF671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íś1îḍê">
                <a:extLst>
                  <a:ext uri="{FF2B5EF4-FFF2-40B4-BE49-F238E27FC236}">
                    <a16:creationId xmlns="" xmlns:a16="http://schemas.microsoft.com/office/drawing/2014/main" id="{E9A53794-6152-4F8C-B2C6-D5E9A89DFCAC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š1ïḍe">
                <a:extLst>
                  <a:ext uri="{FF2B5EF4-FFF2-40B4-BE49-F238E27FC236}">
                    <a16:creationId xmlns="" xmlns:a16="http://schemas.microsoft.com/office/drawing/2014/main" id="{FA9CD111-634A-4FBA-9649-820B5F0243EC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ḻiḍè">
                <a:extLst>
                  <a:ext uri="{FF2B5EF4-FFF2-40B4-BE49-F238E27FC236}">
                    <a16:creationId xmlns="" xmlns:a16="http://schemas.microsoft.com/office/drawing/2014/main" id="{A3E1E62D-B048-4F74-91E4-B73D7EBF1C0F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Slïḓe">
                <a:extLst>
                  <a:ext uri="{FF2B5EF4-FFF2-40B4-BE49-F238E27FC236}">
                    <a16:creationId xmlns="" xmlns:a16="http://schemas.microsoft.com/office/drawing/2014/main" id="{6CC4F550-6A41-44BD-B89E-421A7476EB48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ṣļidé">
                <a:extLst>
                  <a:ext uri="{FF2B5EF4-FFF2-40B4-BE49-F238E27FC236}">
                    <a16:creationId xmlns="" xmlns:a16="http://schemas.microsoft.com/office/drawing/2014/main" id="{421B9C5F-23C5-411D-9DA9-DBA622FA0481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liḋe">
                <a:extLst>
                  <a:ext uri="{FF2B5EF4-FFF2-40B4-BE49-F238E27FC236}">
                    <a16:creationId xmlns="" xmlns:a16="http://schemas.microsoft.com/office/drawing/2014/main" id="{0DAC5A5F-2554-46A0-805D-459407A4A2A1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śḷíḓé">
                <a:extLst>
                  <a:ext uri="{FF2B5EF4-FFF2-40B4-BE49-F238E27FC236}">
                    <a16:creationId xmlns="" xmlns:a16="http://schemas.microsoft.com/office/drawing/2014/main" id="{D8A6207E-2D88-4A8C-8753-55D945DF2FB8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1îḋe">
                <a:extLst>
                  <a:ext uri="{FF2B5EF4-FFF2-40B4-BE49-F238E27FC236}">
                    <a16:creationId xmlns="" xmlns:a16="http://schemas.microsoft.com/office/drawing/2014/main" id="{0E93BCEA-F976-48AB-A0E7-3C44EDC90197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1íḍê">
                <a:extLst>
                  <a:ext uri="{FF2B5EF4-FFF2-40B4-BE49-F238E27FC236}">
                    <a16:creationId xmlns="" xmlns:a16="http://schemas.microsoft.com/office/drawing/2014/main" id="{25F29581-BD59-4460-8719-602C9EBD3C96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ṡļïḋé">
                <a:extLst>
                  <a:ext uri="{FF2B5EF4-FFF2-40B4-BE49-F238E27FC236}">
                    <a16:creationId xmlns="" xmlns:a16="http://schemas.microsoft.com/office/drawing/2014/main" id="{98160F69-A29E-4F2F-9CEB-8F3000D90DCF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ḷîḓè">
                <a:extLst>
                  <a:ext uri="{FF2B5EF4-FFF2-40B4-BE49-F238E27FC236}">
                    <a16:creationId xmlns="" xmlns:a16="http://schemas.microsoft.com/office/drawing/2014/main" id="{D610000F-170B-4CA9-BAA6-5C916AC3C0D3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$ḷïḑe">
                <a:extLst>
                  <a:ext uri="{FF2B5EF4-FFF2-40B4-BE49-F238E27FC236}">
                    <a16:creationId xmlns="" xmlns:a16="http://schemas.microsoft.com/office/drawing/2014/main" id="{B5B0C471-48A5-41C5-A51C-711B4CAE4C9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lïḋé">
                <a:extLst>
                  <a:ext uri="{FF2B5EF4-FFF2-40B4-BE49-F238E27FC236}">
                    <a16:creationId xmlns="" xmlns:a16="http://schemas.microsoft.com/office/drawing/2014/main" id="{30C33E1D-DBD2-495E-928F-E73158598E65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ŝlîḍê">
                <a:extLst>
                  <a:ext uri="{FF2B5EF4-FFF2-40B4-BE49-F238E27FC236}">
                    <a16:creationId xmlns="" xmlns:a16="http://schemas.microsoft.com/office/drawing/2014/main" id="{81844F67-6A76-4DCE-941A-9D8C9522F4E1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íḋê">
                <a:extLst>
                  <a:ext uri="{FF2B5EF4-FFF2-40B4-BE49-F238E27FC236}">
                    <a16:creationId xmlns="" xmlns:a16="http://schemas.microsoft.com/office/drawing/2014/main" id="{D37E946F-5399-4294-8CDF-3DFE4412C110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ḻidê">
                <a:extLst>
                  <a:ext uri="{FF2B5EF4-FFF2-40B4-BE49-F238E27FC236}">
                    <a16:creationId xmlns="" xmlns:a16="http://schemas.microsoft.com/office/drawing/2014/main" id="{BFDBEF73-595E-4CDD-BBF8-BE7B3CFF792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$lîḑe">
                <a:extLst>
                  <a:ext uri="{FF2B5EF4-FFF2-40B4-BE49-F238E27FC236}">
                    <a16:creationId xmlns="" xmlns:a16="http://schemas.microsoft.com/office/drawing/2014/main" id="{59D0E1DE-6EF6-4DFD-9CD8-6CB98EA0581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ļïḓé">
                <a:extLst>
                  <a:ext uri="{FF2B5EF4-FFF2-40B4-BE49-F238E27FC236}">
                    <a16:creationId xmlns="" xmlns:a16="http://schemas.microsoft.com/office/drawing/2014/main" id="{9238F655-91C4-4126-B083-2E152FF66C2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1ïḓé">
                <a:extLst>
                  <a:ext uri="{FF2B5EF4-FFF2-40B4-BE49-F238E27FC236}">
                    <a16:creationId xmlns="" xmlns:a16="http://schemas.microsoft.com/office/drawing/2014/main" id="{68F84CBE-3920-49D1-B9C6-96EE8B9B1BF7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ļide">
                <a:extLst>
                  <a:ext uri="{FF2B5EF4-FFF2-40B4-BE49-F238E27FC236}">
                    <a16:creationId xmlns="" xmlns:a16="http://schemas.microsoft.com/office/drawing/2014/main" id="{58E4265A-DF19-4B5D-ADD3-E67AD486347D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1ïḋê">
                <a:extLst>
                  <a:ext uri="{FF2B5EF4-FFF2-40B4-BE49-F238E27FC236}">
                    <a16:creationId xmlns="" xmlns:a16="http://schemas.microsoft.com/office/drawing/2014/main" id="{1E1AB6D6-F28E-4658-9F21-A5268C3959A9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ṣļíde">
                <a:extLst>
                  <a:ext uri="{FF2B5EF4-FFF2-40B4-BE49-F238E27FC236}">
                    <a16:creationId xmlns="" xmlns:a16="http://schemas.microsoft.com/office/drawing/2014/main" id="{F8B4E9CB-1313-4623-9F2A-23BAEEC7566F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1íḋé">
                <a:extLst>
                  <a:ext uri="{FF2B5EF4-FFF2-40B4-BE49-F238E27FC236}">
                    <a16:creationId xmlns="" xmlns:a16="http://schemas.microsoft.com/office/drawing/2014/main" id="{F5C8A2A3-06CB-4533-94BB-D4D0B3CA2E5E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ṥḻiḍe">
                <a:extLst>
                  <a:ext uri="{FF2B5EF4-FFF2-40B4-BE49-F238E27FC236}">
                    <a16:creationId xmlns="" xmlns:a16="http://schemas.microsoft.com/office/drawing/2014/main" id="{CC9E3A2F-4878-49C6-A634-FC54BE935785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ŝ1íḓè">
                <a:extLst>
                  <a:ext uri="{FF2B5EF4-FFF2-40B4-BE49-F238E27FC236}">
                    <a16:creationId xmlns="" xmlns:a16="http://schemas.microsoft.com/office/drawing/2014/main" id="{D649559C-792A-4B9D-A93E-39182B64542F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líďe">
                <a:extLst>
                  <a:ext uri="{FF2B5EF4-FFF2-40B4-BE49-F238E27FC236}">
                    <a16:creationId xmlns="" xmlns:a16="http://schemas.microsoft.com/office/drawing/2014/main" id="{F3A3203D-F915-4294-BCD8-DD0248BFCC20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ľïḓe">
                <a:extLst>
                  <a:ext uri="{FF2B5EF4-FFF2-40B4-BE49-F238E27FC236}">
                    <a16:creationId xmlns="" xmlns:a16="http://schemas.microsoft.com/office/drawing/2014/main" id="{5B62DE1F-11FA-4A82-8FEE-DBC159EDA1F5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1ïḍè">
                <a:extLst>
                  <a:ext uri="{FF2B5EF4-FFF2-40B4-BE49-F238E27FC236}">
                    <a16:creationId xmlns="" xmlns:a16="http://schemas.microsoft.com/office/drawing/2014/main" id="{BE475D94-76CE-4C47-80D7-EA9DB5C4F900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ľïďè">
                <a:extLst>
                  <a:ext uri="{FF2B5EF4-FFF2-40B4-BE49-F238E27FC236}">
                    <a16:creationId xmlns="" xmlns:a16="http://schemas.microsoft.com/office/drawing/2014/main" id="{85E40726-3021-4BEA-961A-9A72948FB0D5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1ïďé">
                <a:extLst>
                  <a:ext uri="{FF2B5EF4-FFF2-40B4-BE49-F238E27FC236}">
                    <a16:creationId xmlns="" xmlns:a16="http://schemas.microsoft.com/office/drawing/2014/main" id="{8B34CF9E-ECAC-4469-BFA1-C0BA18006133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ḻidè">
                <a:extLst>
                  <a:ext uri="{FF2B5EF4-FFF2-40B4-BE49-F238E27FC236}">
                    <a16:creationId xmlns="" xmlns:a16="http://schemas.microsoft.com/office/drawing/2014/main" id="{7FB74B11-02FB-4652-9CA6-5BC32D9A8784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sļiḋê">
                <a:extLst>
                  <a:ext uri="{FF2B5EF4-FFF2-40B4-BE49-F238E27FC236}">
                    <a16:creationId xmlns="" xmlns:a16="http://schemas.microsoft.com/office/drawing/2014/main" id="{727D2E4B-BB67-464E-B68C-41D3C7C5B38D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ṡḷîde">
                <a:extLst>
                  <a:ext uri="{FF2B5EF4-FFF2-40B4-BE49-F238E27FC236}">
                    <a16:creationId xmlns="" xmlns:a16="http://schemas.microsoft.com/office/drawing/2014/main" id="{70DBD568-0156-4392-A751-B0E94C72CE96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lîďé">
                <a:extLst>
                  <a:ext uri="{FF2B5EF4-FFF2-40B4-BE49-F238E27FC236}">
                    <a16:creationId xmlns="" xmlns:a16="http://schemas.microsoft.com/office/drawing/2014/main" id="{534865E5-136F-496C-A37F-34C5C7A6A153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ṥḷîde">
                <a:extLst>
                  <a:ext uri="{FF2B5EF4-FFF2-40B4-BE49-F238E27FC236}">
                    <a16:creationId xmlns="" xmlns:a16="http://schemas.microsoft.com/office/drawing/2014/main" id="{919BC92D-58A0-435B-87D8-8AD578F08C1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ïďe">
                <a:extLst>
                  <a:ext uri="{FF2B5EF4-FFF2-40B4-BE49-F238E27FC236}">
                    <a16:creationId xmlns="" xmlns:a16="http://schemas.microsoft.com/office/drawing/2014/main" id="{81D51A55-556D-4878-BF80-7F2F96B54736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ľîďè">
                <a:extLst>
                  <a:ext uri="{FF2B5EF4-FFF2-40B4-BE49-F238E27FC236}">
                    <a16:creationId xmlns="" xmlns:a16="http://schemas.microsoft.com/office/drawing/2014/main" id="{045FC07F-07DD-4AF6-82E2-ABAE01DD7034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ṩḻîḍé">
                <a:extLst>
                  <a:ext uri="{FF2B5EF4-FFF2-40B4-BE49-F238E27FC236}">
                    <a16:creationId xmlns="" xmlns:a16="http://schemas.microsoft.com/office/drawing/2014/main" id="{0E12363A-E88C-484C-9E85-E21F6171D8AB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ḷiďê">
                <a:extLst>
                  <a:ext uri="{FF2B5EF4-FFF2-40B4-BE49-F238E27FC236}">
                    <a16:creationId xmlns="" xmlns:a16="http://schemas.microsoft.com/office/drawing/2014/main" id="{D387DC1D-F206-460C-B612-42C779B6E51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sḻídè">
                <a:extLst>
                  <a:ext uri="{FF2B5EF4-FFF2-40B4-BE49-F238E27FC236}">
                    <a16:creationId xmlns="" xmlns:a16="http://schemas.microsoft.com/office/drawing/2014/main" id="{12F762F2-957E-4BA6-B25F-7ABBEDE225A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ḻíde">
                <a:extLst>
                  <a:ext uri="{FF2B5EF4-FFF2-40B4-BE49-F238E27FC236}">
                    <a16:creationId xmlns="" xmlns:a16="http://schemas.microsoft.com/office/drawing/2014/main" id="{5C8AD783-1A6E-4FAE-A402-2DE39399C2DD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ľîḍe">
                <a:extLst>
                  <a:ext uri="{FF2B5EF4-FFF2-40B4-BE49-F238E27FC236}">
                    <a16:creationId xmlns="" xmlns:a16="http://schemas.microsoft.com/office/drawing/2014/main" id="{72A602F8-CDAA-4A74-AE0A-FE39B300C2AF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ïdè">
                <a:extLst>
                  <a:ext uri="{FF2B5EF4-FFF2-40B4-BE49-F238E27FC236}">
                    <a16:creationId xmlns="" xmlns:a16="http://schemas.microsoft.com/office/drawing/2014/main" id="{8B8266D0-6B0A-4488-8634-779BC957C4BF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1íďé">
                <a:extLst>
                  <a:ext uri="{FF2B5EF4-FFF2-40B4-BE49-F238E27FC236}">
                    <a16:creationId xmlns="" xmlns:a16="http://schemas.microsoft.com/office/drawing/2014/main" id="{7BBBCC0E-E2FF-46C1-9721-2112E2DAC519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ṧ1îḍé">
                <a:extLst>
                  <a:ext uri="{FF2B5EF4-FFF2-40B4-BE49-F238E27FC236}">
                    <a16:creationId xmlns="" xmlns:a16="http://schemas.microsoft.com/office/drawing/2014/main" id="{BE0B5156-2CCF-4AD3-B8BA-F956BFDC0757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ḷïdé">
                <a:extLst>
                  <a:ext uri="{FF2B5EF4-FFF2-40B4-BE49-F238E27FC236}">
                    <a16:creationId xmlns="" xmlns:a16="http://schemas.microsoft.com/office/drawing/2014/main" id="{8C100FBB-3689-439D-A701-E90F394E52E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lîḋe">
                <a:extLst>
                  <a:ext uri="{FF2B5EF4-FFF2-40B4-BE49-F238E27FC236}">
                    <a16:creationId xmlns="" xmlns:a16="http://schemas.microsoft.com/office/drawing/2014/main" id="{1A95DB25-E79F-47A7-A0A1-D87C1698D465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1îḍé">
                <a:extLst>
                  <a:ext uri="{FF2B5EF4-FFF2-40B4-BE49-F238E27FC236}">
                    <a16:creationId xmlns="" xmlns:a16="http://schemas.microsoft.com/office/drawing/2014/main" id="{53134E4A-3C00-4E5E-B252-037BA0F68AE1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1îḑé">
                <a:extLst>
                  <a:ext uri="{FF2B5EF4-FFF2-40B4-BE49-F238E27FC236}">
                    <a16:creationId xmlns="" xmlns:a16="http://schemas.microsoft.com/office/drawing/2014/main" id="{AFD4FA5B-5B48-4C8A-AECA-6E9D72E62B94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ślíḓè">
                <a:extLst>
                  <a:ext uri="{FF2B5EF4-FFF2-40B4-BE49-F238E27FC236}">
                    <a16:creationId xmlns="" xmlns:a16="http://schemas.microsoft.com/office/drawing/2014/main" id="{97307F60-F34E-442D-BDE4-FDF240D72437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ḻïḑé">
                <a:extLst>
                  <a:ext uri="{FF2B5EF4-FFF2-40B4-BE49-F238E27FC236}">
                    <a16:creationId xmlns="" xmlns:a16="http://schemas.microsoft.com/office/drawing/2014/main" id="{29420013-0049-41A3-A1E2-1CDC659C033B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ṧ1íḑé">
                <a:extLst>
                  <a:ext uri="{FF2B5EF4-FFF2-40B4-BE49-F238E27FC236}">
                    <a16:creationId xmlns="" xmlns:a16="http://schemas.microsoft.com/office/drawing/2014/main" id="{6D41F901-E1B0-42AD-8203-48510E27D2F1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ľïḋê">
                <a:extLst>
                  <a:ext uri="{FF2B5EF4-FFF2-40B4-BE49-F238E27FC236}">
                    <a16:creationId xmlns="" xmlns:a16="http://schemas.microsoft.com/office/drawing/2014/main" id="{271F02E3-4FFE-4E04-8BD5-2E9BF91B6F92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íďe">
                <a:extLst>
                  <a:ext uri="{FF2B5EF4-FFF2-40B4-BE49-F238E27FC236}">
                    <a16:creationId xmlns="" xmlns:a16="http://schemas.microsoft.com/office/drawing/2014/main" id="{0BE37B10-9490-4796-844F-4947895E93E1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liḍê">
                <a:extLst>
                  <a:ext uri="{FF2B5EF4-FFF2-40B4-BE49-F238E27FC236}">
                    <a16:creationId xmlns="" xmlns:a16="http://schemas.microsoft.com/office/drawing/2014/main" id="{47D17138-661B-48D8-9759-F7F22A129DE1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ļiḍè">
                <a:extLst>
                  <a:ext uri="{FF2B5EF4-FFF2-40B4-BE49-F238E27FC236}">
                    <a16:creationId xmlns="" xmlns:a16="http://schemas.microsoft.com/office/drawing/2014/main" id="{5FC65C22-BB0E-4FC1-816A-04E0259FE990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śļídé">
                <a:extLst>
                  <a:ext uri="{FF2B5EF4-FFF2-40B4-BE49-F238E27FC236}">
                    <a16:creationId xmlns="" xmlns:a16="http://schemas.microsoft.com/office/drawing/2014/main" id="{7DD7D67B-8646-445F-9CBF-B9910C6BDE8F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ṡḻîḍé">
                <a:extLst>
                  <a:ext uri="{FF2B5EF4-FFF2-40B4-BE49-F238E27FC236}">
                    <a16:creationId xmlns="" xmlns:a16="http://schemas.microsoft.com/office/drawing/2014/main" id="{10440D30-C89C-40DE-B6D7-BE897C3F8E89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1íḓé">
                <a:extLst>
                  <a:ext uri="{FF2B5EF4-FFF2-40B4-BE49-F238E27FC236}">
                    <a16:creationId xmlns="" xmlns:a16="http://schemas.microsoft.com/office/drawing/2014/main" id="{11F9EFF2-C2F3-4AF9-BED5-23970E9D7C1B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ṧḻïḋê">
                <a:extLst>
                  <a:ext uri="{FF2B5EF4-FFF2-40B4-BE49-F238E27FC236}">
                    <a16:creationId xmlns="" xmlns:a16="http://schemas.microsoft.com/office/drawing/2014/main" id="{83DB2D2D-0042-4EA8-802B-64B153437C51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ṡľíďè">
                <a:extLst>
                  <a:ext uri="{FF2B5EF4-FFF2-40B4-BE49-F238E27FC236}">
                    <a16:creationId xmlns="" xmlns:a16="http://schemas.microsoft.com/office/drawing/2014/main" id="{FA426FD7-C975-4E86-AF0A-76E4DD409CA9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ļïďê">
                <a:extLst>
                  <a:ext uri="{FF2B5EF4-FFF2-40B4-BE49-F238E27FC236}">
                    <a16:creationId xmlns="" xmlns:a16="http://schemas.microsoft.com/office/drawing/2014/main" id="{5C933FF9-12D1-445B-B400-51E1A8E21BBA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s1ïḓè">
                <a:extLst>
                  <a:ext uri="{FF2B5EF4-FFF2-40B4-BE49-F238E27FC236}">
                    <a16:creationId xmlns="" xmlns:a16="http://schemas.microsoft.com/office/drawing/2014/main" id="{4758C8B6-D613-405B-8C06-7FD4300AD17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S1îďê">
                <a:extLst>
                  <a:ext uri="{FF2B5EF4-FFF2-40B4-BE49-F238E27FC236}">
                    <a16:creationId xmlns="" xmlns:a16="http://schemas.microsoft.com/office/drawing/2014/main" id="{ED1FA9D4-B0D3-4830-BCD3-E25B6561FA60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šľïdé">
                <a:extLst>
                  <a:ext uri="{FF2B5EF4-FFF2-40B4-BE49-F238E27FC236}">
                    <a16:creationId xmlns="" xmlns:a16="http://schemas.microsoft.com/office/drawing/2014/main" id="{5BFFDCBE-5D6C-47A6-8171-7D5F1A1F3571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s1îdé">
                <a:extLst>
                  <a:ext uri="{FF2B5EF4-FFF2-40B4-BE49-F238E27FC236}">
                    <a16:creationId xmlns="" xmlns:a16="http://schemas.microsoft.com/office/drawing/2014/main" id="{E1AD8B5A-FBEA-4D28-A4F4-0AD67D0E231A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îḑè">
                <a:extLst>
                  <a:ext uri="{FF2B5EF4-FFF2-40B4-BE49-F238E27FC236}">
                    <a16:creationId xmlns="" xmlns:a16="http://schemas.microsoft.com/office/drawing/2014/main" id="{42F400E0-AEF1-4E95-9237-29447DE1C8F2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ṡļidé">
                <a:extLst>
                  <a:ext uri="{FF2B5EF4-FFF2-40B4-BE49-F238E27FC236}">
                    <a16:creationId xmlns="" xmlns:a16="http://schemas.microsoft.com/office/drawing/2014/main" id="{31F54536-B3B6-4CFF-B1F0-2731C72407E9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š1íďe">
                <a:extLst>
                  <a:ext uri="{FF2B5EF4-FFF2-40B4-BE49-F238E27FC236}">
                    <a16:creationId xmlns="" xmlns:a16="http://schemas.microsoft.com/office/drawing/2014/main" id="{D0F3DF2C-530C-439C-9A5D-F1BE06704C2A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ḍe">
                <a:extLst>
                  <a:ext uri="{FF2B5EF4-FFF2-40B4-BE49-F238E27FC236}">
                    <a16:creationId xmlns="" xmlns:a16="http://schemas.microsoft.com/office/drawing/2014/main" id="{2AA4E978-205B-44DC-9606-74A981D88D55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şḻïḋê">
                <a:extLst>
                  <a:ext uri="{FF2B5EF4-FFF2-40B4-BE49-F238E27FC236}">
                    <a16:creationId xmlns="" xmlns:a16="http://schemas.microsoft.com/office/drawing/2014/main" id="{1ADBF5F6-EE96-4FF7-BBCF-A3FAA7DC5534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ŝ1íḓè">
                <a:extLst>
                  <a:ext uri="{FF2B5EF4-FFF2-40B4-BE49-F238E27FC236}">
                    <a16:creationId xmlns="" xmlns:a16="http://schemas.microsoft.com/office/drawing/2014/main" id="{5C9A0995-9AF4-450E-A132-1443A77C8321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ṩľîḑè">
                <a:extLst>
                  <a:ext uri="{FF2B5EF4-FFF2-40B4-BE49-F238E27FC236}">
                    <a16:creationId xmlns="" xmlns:a16="http://schemas.microsoft.com/office/drawing/2014/main" id="{B7FD5720-5A2D-4E87-BAC3-34C917D7C4A0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ŝḷïḋè">
                <a:extLst>
                  <a:ext uri="{FF2B5EF4-FFF2-40B4-BE49-F238E27FC236}">
                    <a16:creationId xmlns="" xmlns:a16="http://schemas.microsoft.com/office/drawing/2014/main" id="{55B7D3E6-5EAF-4924-AF48-00AB8FFC3A8E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$lïḓè">
                <a:extLst>
                  <a:ext uri="{FF2B5EF4-FFF2-40B4-BE49-F238E27FC236}">
                    <a16:creationId xmlns="" xmlns:a16="http://schemas.microsoft.com/office/drawing/2014/main" id="{B26BDEFF-80B1-40AF-8F16-F024A1319C36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ŝḻíḑé">
                <a:extLst>
                  <a:ext uri="{FF2B5EF4-FFF2-40B4-BE49-F238E27FC236}">
                    <a16:creationId xmlns="" xmlns:a16="http://schemas.microsoft.com/office/drawing/2014/main" id="{6C1CA8A7-E11F-425E-912C-9F65A65A3B6B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1ïdè">
                <a:extLst>
                  <a:ext uri="{FF2B5EF4-FFF2-40B4-BE49-F238E27FC236}">
                    <a16:creationId xmlns="" xmlns:a16="http://schemas.microsoft.com/office/drawing/2014/main" id="{D6A35817-FA85-46A5-AB6F-B1ECEEDC9DAC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ś1îḍè">
                <a:extLst>
                  <a:ext uri="{FF2B5EF4-FFF2-40B4-BE49-F238E27FC236}">
                    <a16:creationId xmlns="" xmlns:a16="http://schemas.microsoft.com/office/drawing/2014/main" id="{8BEF0BF5-9865-4866-8C14-FE7E3DF7777B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1idé">
                <a:extLst>
                  <a:ext uri="{FF2B5EF4-FFF2-40B4-BE49-F238E27FC236}">
                    <a16:creationId xmlns="" xmlns:a16="http://schemas.microsoft.com/office/drawing/2014/main" id="{AAD87E42-5930-4F16-ADFA-72C19468044B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ḷîḋe">
                <a:extLst>
                  <a:ext uri="{FF2B5EF4-FFF2-40B4-BE49-F238E27FC236}">
                    <a16:creationId xmlns="" xmlns:a16="http://schemas.microsoft.com/office/drawing/2014/main" id="{D4E6928D-8055-471C-BB2C-40F7E6AD883A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šḻîḋe">
                <a:extLst>
                  <a:ext uri="{FF2B5EF4-FFF2-40B4-BE49-F238E27FC236}">
                    <a16:creationId xmlns="" xmlns:a16="http://schemas.microsoft.com/office/drawing/2014/main" id="{5DC8CC63-19B0-46B6-B620-943202107454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ŝḻïdé">
                <a:extLst>
                  <a:ext uri="{FF2B5EF4-FFF2-40B4-BE49-F238E27FC236}">
                    <a16:creationId xmlns="" xmlns:a16="http://schemas.microsoft.com/office/drawing/2014/main" id="{2E57ADCC-DB14-4A3F-89B7-8FA964E071A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ṥļíḍê">
                <a:extLst>
                  <a:ext uri="{FF2B5EF4-FFF2-40B4-BE49-F238E27FC236}">
                    <a16:creationId xmlns="" xmlns:a16="http://schemas.microsoft.com/office/drawing/2014/main" id="{BE6999F1-3DC1-4AF8-8A56-0411DC265C21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ḷïḍé">
                <a:extLst>
                  <a:ext uri="{FF2B5EF4-FFF2-40B4-BE49-F238E27FC236}">
                    <a16:creationId xmlns="" xmlns:a16="http://schemas.microsoft.com/office/drawing/2014/main" id="{557EFFA6-765C-4B9E-BE7D-691F8304F60F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ļiďè">
                <a:extLst>
                  <a:ext uri="{FF2B5EF4-FFF2-40B4-BE49-F238E27FC236}">
                    <a16:creationId xmlns="" xmlns:a16="http://schemas.microsoft.com/office/drawing/2014/main" id="{784D80C3-64AA-4D08-A7C9-A5B55A215F82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ḻïḋe">
                <a:extLst>
                  <a:ext uri="{FF2B5EF4-FFF2-40B4-BE49-F238E27FC236}">
                    <a16:creationId xmlns="" xmlns:a16="http://schemas.microsoft.com/office/drawing/2014/main" id="{F3BBBCBB-AE94-4CE2-BE2F-A0A57DB53A52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š1ïdé">
                <a:extLst>
                  <a:ext uri="{FF2B5EF4-FFF2-40B4-BE49-F238E27FC236}">
                    <a16:creationId xmlns="" xmlns:a16="http://schemas.microsoft.com/office/drawing/2014/main" id="{C58101DD-6EB8-4856-B98B-83852A699806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ŝ1îḑè">
                <a:extLst>
                  <a:ext uri="{FF2B5EF4-FFF2-40B4-BE49-F238E27FC236}">
                    <a16:creationId xmlns="" xmlns:a16="http://schemas.microsoft.com/office/drawing/2014/main" id="{6D2006C0-315B-4C5D-A316-B3D48AD1F296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Sḷïḍe">
                <a:extLst>
                  <a:ext uri="{FF2B5EF4-FFF2-40B4-BE49-F238E27FC236}">
                    <a16:creationId xmlns="" xmlns:a16="http://schemas.microsoft.com/office/drawing/2014/main" id="{7CA71554-1DE1-497E-B534-50B9CB168011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ṧļíḍe">
                <a:extLst>
                  <a:ext uri="{FF2B5EF4-FFF2-40B4-BE49-F238E27FC236}">
                    <a16:creationId xmlns="" xmlns:a16="http://schemas.microsoft.com/office/drawing/2014/main" id="{A5382E80-713D-4540-A213-C45BDC806B6E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ḷíde">
                <a:extLst>
                  <a:ext uri="{FF2B5EF4-FFF2-40B4-BE49-F238E27FC236}">
                    <a16:creationId xmlns="" xmlns:a16="http://schemas.microsoft.com/office/drawing/2014/main" id="{114E30CC-0843-4B45-916D-0C93900C8250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ṡlíḓè">
                <a:extLst>
                  <a:ext uri="{FF2B5EF4-FFF2-40B4-BE49-F238E27FC236}">
                    <a16:creationId xmlns="" xmlns:a16="http://schemas.microsoft.com/office/drawing/2014/main" id="{841A2D52-46D0-4C30-AEC1-CFD541A887F3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$1iḋé">
                <a:extLst>
                  <a:ext uri="{FF2B5EF4-FFF2-40B4-BE49-F238E27FC236}">
                    <a16:creationId xmlns="" xmlns:a16="http://schemas.microsoft.com/office/drawing/2014/main" id="{4E480470-4CB5-4F55-B94D-358F95BE6010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ŝľiďê">
                <a:extLst>
                  <a:ext uri="{FF2B5EF4-FFF2-40B4-BE49-F238E27FC236}">
                    <a16:creationId xmlns="" xmlns:a16="http://schemas.microsoft.com/office/drawing/2014/main" id="{EBC08EF5-1572-48F6-AE38-F4C0C6DD311E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ļïḑé">
                <a:extLst>
                  <a:ext uri="{FF2B5EF4-FFF2-40B4-BE49-F238E27FC236}">
                    <a16:creationId xmlns="" xmlns:a16="http://schemas.microsoft.com/office/drawing/2014/main" id="{4F43D6B4-7083-4FD0-B6BE-5B63D90D5369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ľïḑé">
                <a:extLst>
                  <a:ext uri="{FF2B5EF4-FFF2-40B4-BE49-F238E27FC236}">
                    <a16:creationId xmlns="" xmlns:a16="http://schemas.microsoft.com/office/drawing/2014/main" id="{F8D48825-54F1-4B97-AB36-23173ACA2C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sḷïďè">
                <a:extLst>
                  <a:ext uri="{FF2B5EF4-FFF2-40B4-BE49-F238E27FC236}">
                    <a16:creationId xmlns="" xmlns:a16="http://schemas.microsoft.com/office/drawing/2014/main" id="{BE524456-691C-4B43-9CD5-2C471390C1B7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ṧlíďe">
                <a:extLst>
                  <a:ext uri="{FF2B5EF4-FFF2-40B4-BE49-F238E27FC236}">
                    <a16:creationId xmlns="" xmlns:a16="http://schemas.microsoft.com/office/drawing/2014/main" id="{F0D3E1E9-71EC-4E4E-80E0-1E3995C5FCDE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śļïďé">
                <a:extLst>
                  <a:ext uri="{FF2B5EF4-FFF2-40B4-BE49-F238E27FC236}">
                    <a16:creationId xmlns="" xmlns:a16="http://schemas.microsoft.com/office/drawing/2014/main" id="{5E2EC411-C81D-4AC4-8695-BD63B6D63D4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śľïḓê">
                <a:extLst>
                  <a:ext uri="{FF2B5EF4-FFF2-40B4-BE49-F238E27FC236}">
                    <a16:creationId xmlns="" xmlns:a16="http://schemas.microsoft.com/office/drawing/2014/main" id="{1E6183A2-7245-4591-B8C4-6550BB493454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šḷïḑé">
                <a:extLst>
                  <a:ext uri="{FF2B5EF4-FFF2-40B4-BE49-F238E27FC236}">
                    <a16:creationId xmlns="" xmlns:a16="http://schemas.microsoft.com/office/drawing/2014/main" id="{1B772C7D-7A84-4A20-BBA1-1795BBAA008F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şḷîde">
                <a:extLst>
                  <a:ext uri="{FF2B5EF4-FFF2-40B4-BE49-F238E27FC236}">
                    <a16:creationId xmlns="" xmlns:a16="http://schemas.microsoft.com/office/drawing/2014/main" id="{63B5C8D3-9F17-473C-AC75-4FCC572419F3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ṥḷiďe">
                <a:extLst>
                  <a:ext uri="{FF2B5EF4-FFF2-40B4-BE49-F238E27FC236}">
                    <a16:creationId xmlns="" xmlns:a16="http://schemas.microsoft.com/office/drawing/2014/main" id="{193387B4-A7ED-4AAE-B333-DCED10D47C0A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ṩ1íḓè">
                <a:extLst>
                  <a:ext uri="{FF2B5EF4-FFF2-40B4-BE49-F238E27FC236}">
                    <a16:creationId xmlns="" xmlns:a16="http://schemas.microsoft.com/office/drawing/2014/main" id="{8C56CF67-D63B-4BF3-B561-5983ADB985A1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ṧľîḋè">
                <a:extLst>
                  <a:ext uri="{FF2B5EF4-FFF2-40B4-BE49-F238E27FC236}">
                    <a16:creationId xmlns="" xmlns:a16="http://schemas.microsoft.com/office/drawing/2014/main" id="{C0ED3AFA-3DBA-4A0B-9F00-EE05C881116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$ľîḍe">
                <a:extLst>
                  <a:ext uri="{FF2B5EF4-FFF2-40B4-BE49-F238E27FC236}">
                    <a16:creationId xmlns="" xmlns:a16="http://schemas.microsoft.com/office/drawing/2014/main" id="{859E38A3-D711-49FF-8279-12FA79B1301F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ṩ1îḋe">
                <a:extLst>
                  <a:ext uri="{FF2B5EF4-FFF2-40B4-BE49-F238E27FC236}">
                    <a16:creationId xmlns="" xmlns:a16="http://schemas.microsoft.com/office/drawing/2014/main" id="{E7F7475F-E4B2-40B4-B9F2-D52B9FE93AF7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ṥlíďè">
                <a:extLst>
                  <a:ext uri="{FF2B5EF4-FFF2-40B4-BE49-F238E27FC236}">
                    <a16:creationId xmlns="" xmlns:a16="http://schemas.microsoft.com/office/drawing/2014/main" id="{FACA018B-38AA-43BD-8F2A-94DCC8EB00D4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líḋè">
                <a:extLst>
                  <a:ext uri="{FF2B5EF4-FFF2-40B4-BE49-F238E27FC236}">
                    <a16:creationId xmlns="" xmlns:a16="http://schemas.microsoft.com/office/drawing/2014/main" id="{39724CFD-3B60-4CB1-938B-E1DC5E83B21E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$líḓê">
                <a:extLst>
                  <a:ext uri="{FF2B5EF4-FFF2-40B4-BE49-F238E27FC236}">
                    <a16:creationId xmlns="" xmlns:a16="http://schemas.microsoft.com/office/drawing/2014/main" id="{4684681D-F4BC-40CE-9414-C2E48034C440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śḷíḍê">
                <a:extLst>
                  <a:ext uri="{FF2B5EF4-FFF2-40B4-BE49-F238E27FC236}">
                    <a16:creationId xmlns="" xmlns:a16="http://schemas.microsoft.com/office/drawing/2014/main" id="{B843E72A-6348-4904-8EA5-849EA8F6A70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$1îḑé">
                <a:extLst>
                  <a:ext uri="{FF2B5EF4-FFF2-40B4-BE49-F238E27FC236}">
                    <a16:creationId xmlns="" xmlns:a16="http://schemas.microsoft.com/office/drawing/2014/main" id="{9173F50B-F8C0-47C6-8F9B-D5604675DDBE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šliďe">
                <a:extLst>
                  <a:ext uri="{FF2B5EF4-FFF2-40B4-BE49-F238E27FC236}">
                    <a16:creationId xmlns="" xmlns:a16="http://schemas.microsoft.com/office/drawing/2014/main" id="{FDE802E5-17B8-40E3-85D0-012403D4DA0D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ṥḷiḓé">
                <a:extLst>
                  <a:ext uri="{FF2B5EF4-FFF2-40B4-BE49-F238E27FC236}">
                    <a16:creationId xmlns="" xmlns:a16="http://schemas.microsoft.com/office/drawing/2014/main" id="{61B27BDB-C2A6-4028-A5FA-1F8E4AA3DC78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ḻiḓè">
                <a:extLst>
                  <a:ext uri="{FF2B5EF4-FFF2-40B4-BE49-F238E27FC236}">
                    <a16:creationId xmlns="" xmlns:a16="http://schemas.microsoft.com/office/drawing/2014/main" id="{9092FF07-C7DB-44BD-9A34-061F547E90CD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sļíḑê">
                <a:extLst>
                  <a:ext uri="{FF2B5EF4-FFF2-40B4-BE49-F238E27FC236}">
                    <a16:creationId xmlns="" xmlns:a16="http://schemas.microsoft.com/office/drawing/2014/main" id="{C1FFF6E3-24B5-414C-BD58-98DC48719729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ş1íḑê">
                <a:extLst>
                  <a:ext uri="{FF2B5EF4-FFF2-40B4-BE49-F238E27FC236}">
                    <a16:creationId xmlns="" xmlns:a16="http://schemas.microsoft.com/office/drawing/2014/main" id="{9138FBA2-FD6D-4A78-A2DA-6049543634BE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ṡḻïḋè">
                <a:extLst>
                  <a:ext uri="{FF2B5EF4-FFF2-40B4-BE49-F238E27FC236}">
                    <a16:creationId xmlns="" xmlns:a16="http://schemas.microsoft.com/office/drawing/2014/main" id="{3F7F4BC0-7A10-4CB7-9BAA-760A2775775E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šliḋè">
                <a:extLst>
                  <a:ext uri="{FF2B5EF4-FFF2-40B4-BE49-F238E27FC236}">
                    <a16:creationId xmlns="" xmlns:a16="http://schemas.microsoft.com/office/drawing/2014/main" id="{51FE3E87-DEBB-41FF-BCB2-AACF06298BA3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$ļiḑé">
                <a:extLst>
                  <a:ext uri="{FF2B5EF4-FFF2-40B4-BE49-F238E27FC236}">
                    <a16:creationId xmlns="" xmlns:a16="http://schemas.microsoft.com/office/drawing/2014/main" id="{8975B576-00E4-427D-B5F4-B90255C324B1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ṣľïḓè">
                <a:extLst>
                  <a:ext uri="{FF2B5EF4-FFF2-40B4-BE49-F238E27FC236}">
                    <a16:creationId xmlns="" xmlns:a16="http://schemas.microsoft.com/office/drawing/2014/main" id="{4C0E3A3C-26E7-45AC-9E28-8D3BD9AB59CD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ṧľíḓê">
                <a:extLst>
                  <a:ext uri="{FF2B5EF4-FFF2-40B4-BE49-F238E27FC236}">
                    <a16:creationId xmlns="" xmlns:a16="http://schemas.microsoft.com/office/drawing/2014/main" id="{C4E765FD-3088-4B56-9F07-B2476DDA87AD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ṧḻïḓè">
                <a:extLst>
                  <a:ext uri="{FF2B5EF4-FFF2-40B4-BE49-F238E27FC236}">
                    <a16:creationId xmlns="" xmlns:a16="http://schemas.microsoft.com/office/drawing/2014/main" id="{47FC269A-B105-4C68-B1BA-9A6C66BE766A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$ļîdê">
                <a:extLst>
                  <a:ext uri="{FF2B5EF4-FFF2-40B4-BE49-F238E27FC236}">
                    <a16:creationId xmlns="" xmlns:a16="http://schemas.microsoft.com/office/drawing/2014/main" id="{9F8F75A8-6035-4872-B6FA-8252D3581509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ṧḻíḋè">
                <a:extLst>
                  <a:ext uri="{FF2B5EF4-FFF2-40B4-BE49-F238E27FC236}">
                    <a16:creationId xmlns="" xmlns:a16="http://schemas.microsoft.com/office/drawing/2014/main" id="{43C9FEEB-D5ED-4A83-B232-747AE32A613A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Sľíḍê">
                <a:extLst>
                  <a:ext uri="{FF2B5EF4-FFF2-40B4-BE49-F238E27FC236}">
                    <a16:creationId xmlns="" xmlns:a16="http://schemas.microsoft.com/office/drawing/2014/main" id="{1EB10176-8790-4686-B865-8625065657ED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ṩļíďè">
                <a:extLst>
                  <a:ext uri="{FF2B5EF4-FFF2-40B4-BE49-F238E27FC236}">
                    <a16:creationId xmlns="" xmlns:a16="http://schemas.microsoft.com/office/drawing/2014/main" id="{F134AAE9-FD29-422D-B6A5-F6DBBDCEFF44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ṧ1ídè">
                <a:extLst>
                  <a:ext uri="{FF2B5EF4-FFF2-40B4-BE49-F238E27FC236}">
                    <a16:creationId xmlns="" xmlns:a16="http://schemas.microsoft.com/office/drawing/2014/main" id="{1CC1BD8A-01CB-4277-A29D-7DDF34559AAD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ľiḑè">
                <a:extLst>
                  <a:ext uri="{FF2B5EF4-FFF2-40B4-BE49-F238E27FC236}">
                    <a16:creationId xmlns="" xmlns:a16="http://schemas.microsoft.com/office/drawing/2014/main" id="{5A71F589-B063-4EC5-9C02-1AD765803657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íḓe">
                <a:extLst>
                  <a:ext uri="{FF2B5EF4-FFF2-40B4-BE49-F238E27FC236}">
                    <a16:creationId xmlns="" xmlns:a16="http://schemas.microsoft.com/office/drawing/2014/main" id="{AB7F527E-4A89-4C7C-B3DF-B7F70CB52DD3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ṥļiďé">
                <a:extLst>
                  <a:ext uri="{FF2B5EF4-FFF2-40B4-BE49-F238E27FC236}">
                    <a16:creationId xmlns="" xmlns:a16="http://schemas.microsoft.com/office/drawing/2014/main" id="{A9B5B2FD-D534-4989-B2EB-C7062C8B5AF2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ṣľïḑè">
                <a:extLst>
                  <a:ext uri="{FF2B5EF4-FFF2-40B4-BE49-F238E27FC236}">
                    <a16:creationId xmlns="" xmlns:a16="http://schemas.microsoft.com/office/drawing/2014/main" id="{4C45FF71-79A3-4A94-AFF2-DA4A40F6C7E5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sľiḓè">
                <a:extLst>
                  <a:ext uri="{FF2B5EF4-FFF2-40B4-BE49-F238E27FC236}">
                    <a16:creationId xmlns="" xmlns:a16="http://schemas.microsoft.com/office/drawing/2014/main" id="{98F3B25B-589C-4BB1-850D-5A0E8C71251D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ŝḷíde">
                <a:extLst>
                  <a:ext uri="{FF2B5EF4-FFF2-40B4-BE49-F238E27FC236}">
                    <a16:creationId xmlns="" xmlns:a16="http://schemas.microsoft.com/office/drawing/2014/main" id="{9EF4C54B-A9DA-4035-81E8-91F3BB4EF5B7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ľiḋe">
                <a:extLst>
                  <a:ext uri="{FF2B5EF4-FFF2-40B4-BE49-F238E27FC236}">
                    <a16:creationId xmlns="" xmlns:a16="http://schemas.microsoft.com/office/drawing/2014/main" id="{62691249-1923-43C7-9AEB-8995775CFF3E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ḷîďè">
                <a:extLst>
                  <a:ext uri="{FF2B5EF4-FFF2-40B4-BE49-F238E27FC236}">
                    <a16:creationId xmlns="" xmlns:a16="http://schemas.microsoft.com/office/drawing/2014/main" id="{1D866815-ED5A-485E-8523-1F4D2C0B828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šḻíďè">
                <a:extLst>
                  <a:ext uri="{FF2B5EF4-FFF2-40B4-BE49-F238E27FC236}">
                    <a16:creationId xmlns="" xmlns:a16="http://schemas.microsoft.com/office/drawing/2014/main" id="{716B2649-5D25-4A9F-A14F-1F8D72D22ABC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ṩľiḋè">
                <a:extLst>
                  <a:ext uri="{FF2B5EF4-FFF2-40B4-BE49-F238E27FC236}">
                    <a16:creationId xmlns="" xmlns:a16="http://schemas.microsoft.com/office/drawing/2014/main" id="{6E755E1D-F680-4E11-8344-BCA87BE9A4F8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sļíḍe">
                <a:extLst>
                  <a:ext uri="{FF2B5EF4-FFF2-40B4-BE49-F238E27FC236}">
                    <a16:creationId xmlns="" xmlns:a16="http://schemas.microsoft.com/office/drawing/2014/main" id="{D7BBED59-7F18-4D7E-B77C-5C3DE637B971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$ľíḋé">
                <a:extLst>
                  <a:ext uri="{FF2B5EF4-FFF2-40B4-BE49-F238E27FC236}">
                    <a16:creationId xmlns="" xmlns:a16="http://schemas.microsoft.com/office/drawing/2014/main" id="{FC468C58-C87E-4355-AD42-9A9A7ABFF3E9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$ľiḑé">
                <a:extLst>
                  <a:ext uri="{FF2B5EF4-FFF2-40B4-BE49-F238E27FC236}">
                    <a16:creationId xmlns="" xmlns:a16="http://schemas.microsoft.com/office/drawing/2014/main" id="{9EC9C30D-E136-4C79-8FA3-3EC0F67AE1D4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śliḋê">
                <a:extLst>
                  <a:ext uri="{FF2B5EF4-FFF2-40B4-BE49-F238E27FC236}">
                    <a16:creationId xmlns="" xmlns:a16="http://schemas.microsoft.com/office/drawing/2014/main" id="{D0B3B1D1-4395-4C03-A722-87DF49BF1CB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ŝḷiḋé">
                <a:extLst>
                  <a:ext uri="{FF2B5EF4-FFF2-40B4-BE49-F238E27FC236}">
                    <a16:creationId xmlns="" xmlns:a16="http://schemas.microsoft.com/office/drawing/2014/main" id="{6D4EF9C9-C048-4E74-8F52-B812BBCA5512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ṧḻiḋe">
                <a:extLst>
                  <a:ext uri="{FF2B5EF4-FFF2-40B4-BE49-F238E27FC236}">
                    <a16:creationId xmlns="" xmlns:a16="http://schemas.microsoft.com/office/drawing/2014/main" id="{4EE3DAC7-855D-492C-882C-D349AECB7A60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Sļîḋé">
                <a:extLst>
                  <a:ext uri="{FF2B5EF4-FFF2-40B4-BE49-F238E27FC236}">
                    <a16:creationId xmlns="" xmlns:a16="http://schemas.microsoft.com/office/drawing/2014/main" id="{B701FE17-6F33-4B51-9385-B41F72763E7B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ṥḷidé">
                <a:extLst>
                  <a:ext uri="{FF2B5EF4-FFF2-40B4-BE49-F238E27FC236}">
                    <a16:creationId xmlns="" xmlns:a16="http://schemas.microsoft.com/office/drawing/2014/main" id="{6EA51710-494A-4E16-A291-0E23956E37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šḻïḍe">
                <a:extLst>
                  <a:ext uri="{FF2B5EF4-FFF2-40B4-BE49-F238E27FC236}">
                    <a16:creationId xmlns="" xmlns:a16="http://schemas.microsoft.com/office/drawing/2014/main" id="{AA6F594A-24CB-497E-87C1-1C15B2A73026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ḻîďê">
                <a:extLst>
                  <a:ext uri="{FF2B5EF4-FFF2-40B4-BE49-F238E27FC236}">
                    <a16:creationId xmlns="" xmlns:a16="http://schemas.microsoft.com/office/drawing/2014/main" id="{E5416FF3-3A99-4AE6-AE86-AE42E8BF00DB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Sḻïḓè">
                <a:extLst>
                  <a:ext uri="{FF2B5EF4-FFF2-40B4-BE49-F238E27FC236}">
                    <a16:creationId xmlns="" xmlns:a16="http://schemas.microsoft.com/office/drawing/2014/main" id="{EC78B781-3718-40F2-A82F-64B765863B89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1iḑè">
                <a:extLst>
                  <a:ext uri="{FF2B5EF4-FFF2-40B4-BE49-F238E27FC236}">
                    <a16:creationId xmlns="" xmlns:a16="http://schemas.microsoft.com/office/drawing/2014/main" id="{37F90B6C-3386-49F3-A756-5804D720021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75" name="椭圆 174">
            <a:extLst>
              <a:ext uri="{FF2B5EF4-FFF2-40B4-BE49-F238E27FC236}">
                <a16:creationId xmlns="" xmlns:a16="http://schemas.microsoft.com/office/drawing/2014/main" id="{15DD19A2-DE67-41D1-BD0C-E071418CA520}"/>
              </a:ext>
            </a:extLst>
          </p:cNvPr>
          <p:cNvSpPr/>
          <p:nvPr/>
        </p:nvSpPr>
        <p:spPr>
          <a:xfrm>
            <a:off x="2831971" y="2913227"/>
            <a:ext cx="2098460" cy="2098460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Rectangle 2">
            <a:extLst>
              <a:ext uri="{FF2B5EF4-FFF2-40B4-BE49-F238E27FC236}">
                <a16:creationId xmlns="" xmlns:a16="http://schemas.microsoft.com/office/drawing/2014/main" id="{6A55B40D-3AB2-436F-839F-52ECD9206C11}"/>
              </a:ext>
            </a:extLst>
          </p:cNvPr>
          <p:cNvSpPr txBox="1">
            <a:spLocks/>
          </p:cNvSpPr>
          <p:nvPr/>
        </p:nvSpPr>
        <p:spPr>
          <a:xfrm>
            <a:off x="3039805" y="3382761"/>
            <a:ext cx="1682791" cy="130400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思源黑体 CN Heavy" panose="020B0A00000000000000" pitchFamily="34" charset="-122"/>
                <a:sym typeface="黑体" panose="02010609060101010101" pitchFamily="49" charset="-122"/>
              </a:rPr>
              <a:t>LSB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pitchFamily="49" charset="-122"/>
              </a:rPr>
              <a:t>信息隐藏的分析方法：</a:t>
            </a:r>
          </a:p>
        </p:txBody>
      </p:sp>
      <p:grpSp>
        <p:nvGrpSpPr>
          <p:cNvPr id="177" name="Group 36">
            <a:extLst>
              <a:ext uri="{FF2B5EF4-FFF2-40B4-BE49-F238E27FC236}">
                <a16:creationId xmlns="" xmlns:a16="http://schemas.microsoft.com/office/drawing/2014/main" id="{B94B31E4-96EC-41A4-9DBF-2DFC47CA90A3}"/>
              </a:ext>
            </a:extLst>
          </p:cNvPr>
          <p:cNvGrpSpPr/>
          <p:nvPr/>
        </p:nvGrpSpPr>
        <p:grpSpPr>
          <a:xfrm>
            <a:off x="2418300" y="2624679"/>
            <a:ext cx="2857067" cy="281113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178" name="Freeform 9">
              <a:extLst>
                <a:ext uri="{FF2B5EF4-FFF2-40B4-BE49-F238E27FC236}">
                  <a16:creationId xmlns="" xmlns:a16="http://schemas.microsoft.com/office/drawing/2014/main" id="{044F987A-A525-4282-97DC-2BB190113F0B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8C2C787E-2BAA-4D6B-916A-74A5E9C4179F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="" xmlns:a16="http://schemas.microsoft.com/office/drawing/2014/main" id="{3FFC076D-AD48-42AD-9BAD-3263F255A7D1}"/>
              </a:ext>
            </a:extLst>
          </p:cNvPr>
          <p:cNvGrpSpPr/>
          <p:nvPr/>
        </p:nvGrpSpPr>
        <p:grpSpPr>
          <a:xfrm>
            <a:off x="6240463" y="1969456"/>
            <a:ext cx="3291790" cy="763004"/>
            <a:chOff x="4397979" y="1511803"/>
            <a:chExt cx="3291790" cy="763004"/>
          </a:xfrm>
        </p:grpSpPr>
        <p:sp>
          <p:nvSpPr>
            <p:cNvPr id="181" name="矩形: 圆角 180">
              <a:extLst>
                <a:ext uri="{FF2B5EF4-FFF2-40B4-BE49-F238E27FC236}">
                  <a16:creationId xmlns="" xmlns:a16="http://schemas.microsoft.com/office/drawing/2014/main" id="{721C1972-AEC9-4DB0-AA85-F917959CA076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2" name="组合 181">
              <a:extLst>
                <a:ext uri="{FF2B5EF4-FFF2-40B4-BE49-F238E27FC236}">
                  <a16:creationId xmlns="" xmlns:a16="http://schemas.microsoft.com/office/drawing/2014/main" id="{22A7F61F-9500-4357-8E0F-CD3A1749E21E}"/>
                </a:ext>
              </a:extLst>
            </p:cNvPr>
            <p:cNvGrpSpPr/>
            <p:nvPr/>
          </p:nvGrpSpPr>
          <p:grpSpPr>
            <a:xfrm>
              <a:off x="4397979" y="1511803"/>
              <a:ext cx="2802165" cy="763004"/>
              <a:chOff x="4397979" y="1511803"/>
              <a:chExt cx="2802165" cy="763004"/>
            </a:xfrm>
          </p:grpSpPr>
          <p:sp>
            <p:nvSpPr>
              <p:cNvPr id="183" name="Freeform 17">
                <a:extLst>
                  <a:ext uri="{FF2B5EF4-FFF2-40B4-BE49-F238E27FC236}">
                    <a16:creationId xmlns="" xmlns:a16="http://schemas.microsoft.com/office/drawing/2014/main" id="{E0EFB283-1339-41AF-B7ED-C08292D23C5D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="" xmlns:a16="http://schemas.microsoft.com/office/drawing/2014/main" id="{DA0AB2E4-EBD6-4879-9C92-D3D4035566F3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2600392" cy="66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1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、卡方</a:t>
                </a: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分析法 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206" name="组合 205">
            <a:extLst>
              <a:ext uri="{FF2B5EF4-FFF2-40B4-BE49-F238E27FC236}">
                <a16:creationId xmlns="" xmlns:a16="http://schemas.microsoft.com/office/drawing/2014/main" id="{F528738C-DB02-461D-9019-5BD6A0546C14}"/>
              </a:ext>
            </a:extLst>
          </p:cNvPr>
          <p:cNvGrpSpPr/>
          <p:nvPr/>
        </p:nvGrpSpPr>
        <p:grpSpPr>
          <a:xfrm>
            <a:off x="6240463" y="3572490"/>
            <a:ext cx="3291790" cy="763004"/>
            <a:chOff x="4397979" y="1511803"/>
            <a:chExt cx="3291790" cy="763004"/>
          </a:xfrm>
        </p:grpSpPr>
        <p:sp>
          <p:nvSpPr>
            <p:cNvPr id="207" name="矩形: 圆角 206">
              <a:extLst>
                <a:ext uri="{FF2B5EF4-FFF2-40B4-BE49-F238E27FC236}">
                  <a16:creationId xmlns="" xmlns:a16="http://schemas.microsoft.com/office/drawing/2014/main" id="{674A10E6-A9D8-4A2E-91DD-02523BC51B0D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8" name="组合 207">
              <a:extLst>
                <a:ext uri="{FF2B5EF4-FFF2-40B4-BE49-F238E27FC236}">
                  <a16:creationId xmlns="" xmlns:a16="http://schemas.microsoft.com/office/drawing/2014/main" id="{63E68955-B83F-4C56-B6BB-5F2749F64CDC}"/>
                </a:ext>
              </a:extLst>
            </p:cNvPr>
            <p:cNvGrpSpPr/>
            <p:nvPr/>
          </p:nvGrpSpPr>
          <p:grpSpPr>
            <a:xfrm>
              <a:off x="4397979" y="1511803"/>
              <a:ext cx="2441489" cy="763004"/>
              <a:chOff x="4397979" y="1511803"/>
              <a:chExt cx="2441489" cy="763004"/>
            </a:xfrm>
          </p:grpSpPr>
          <p:sp>
            <p:nvSpPr>
              <p:cNvPr id="209" name="Freeform 17">
                <a:extLst>
                  <a:ext uri="{FF2B5EF4-FFF2-40B4-BE49-F238E27FC236}">
                    <a16:creationId xmlns="" xmlns:a16="http://schemas.microsoft.com/office/drawing/2014/main" id="{74EBB485-38B8-4A13-ACDD-4C6756A43AFD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="" xmlns:a16="http://schemas.microsoft.com/office/drawing/2014/main" id="{FCED0210-FDB3-49E4-B824-CFE76224408E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2239716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2</a:t>
                </a: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、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RS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分析法</a:t>
                </a:r>
              </a:p>
            </p:txBody>
          </p:sp>
        </p:grpSp>
      </p:grpSp>
      <p:grpSp>
        <p:nvGrpSpPr>
          <p:cNvPr id="211" name="组合 210">
            <a:extLst>
              <a:ext uri="{FF2B5EF4-FFF2-40B4-BE49-F238E27FC236}">
                <a16:creationId xmlns="" xmlns:a16="http://schemas.microsoft.com/office/drawing/2014/main" id="{713B4E60-449A-4371-A86D-B6C2D0776009}"/>
              </a:ext>
            </a:extLst>
          </p:cNvPr>
          <p:cNvGrpSpPr/>
          <p:nvPr/>
        </p:nvGrpSpPr>
        <p:grpSpPr>
          <a:xfrm>
            <a:off x="6240463" y="5143833"/>
            <a:ext cx="3291790" cy="763004"/>
            <a:chOff x="4397979" y="1511803"/>
            <a:chExt cx="3291790" cy="763004"/>
          </a:xfrm>
        </p:grpSpPr>
        <p:sp>
          <p:nvSpPr>
            <p:cNvPr id="212" name="矩形: 圆角 211">
              <a:extLst>
                <a:ext uri="{FF2B5EF4-FFF2-40B4-BE49-F238E27FC236}">
                  <a16:creationId xmlns="" xmlns:a16="http://schemas.microsoft.com/office/drawing/2014/main" id="{65E3968E-3A70-4366-A1F3-63CDD50DB080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="" xmlns:a16="http://schemas.microsoft.com/office/drawing/2014/main" id="{29204E3D-102D-4069-B31C-0D6C68994C17}"/>
                </a:ext>
              </a:extLst>
            </p:cNvPr>
            <p:cNvGrpSpPr/>
            <p:nvPr/>
          </p:nvGrpSpPr>
          <p:grpSpPr>
            <a:xfrm>
              <a:off x="4397979" y="1511803"/>
              <a:ext cx="2760487" cy="763004"/>
              <a:chOff x="4397979" y="1511803"/>
              <a:chExt cx="2760487" cy="763004"/>
            </a:xfrm>
          </p:grpSpPr>
          <p:sp>
            <p:nvSpPr>
              <p:cNvPr id="214" name="Freeform 17">
                <a:extLst>
                  <a:ext uri="{FF2B5EF4-FFF2-40B4-BE49-F238E27FC236}">
                    <a16:creationId xmlns="" xmlns:a16="http://schemas.microsoft.com/office/drawing/2014/main" id="{66F95417-37F6-4569-BF80-0801512169DD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="" xmlns:a16="http://schemas.microsoft.com/office/drawing/2014/main" id="{8B29CA95-F076-4B2B-A7AB-AFA1039F78FB}"/>
                  </a:ext>
                </a:extLst>
              </p:cNvPr>
              <p:cNvSpPr/>
              <p:nvPr/>
            </p:nvSpPr>
            <p:spPr>
              <a:xfrm>
                <a:off x="4599752" y="1511803"/>
                <a:ext cx="255871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3</a:t>
                </a:r>
                <a:r>
                  <a:rPr lang="zh-CN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、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GPC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分析法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54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5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D3B6C4F8-E725-4A93-B40A-F6F8E68FB1EE}"/>
              </a:ext>
            </a:extLst>
          </p:cNvPr>
          <p:cNvSpPr/>
          <p:nvPr/>
        </p:nvSpPr>
        <p:spPr>
          <a:xfrm>
            <a:off x="2831971" y="2240544"/>
            <a:ext cx="2098460" cy="2098460"/>
          </a:xfrm>
          <a:prstGeom prst="ellipse">
            <a:avLst/>
          </a:prstGeom>
          <a:solidFill>
            <a:srgbClr val="0F73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46FE381-1756-406A-A9CF-5ED9B3A56BE1}"/>
              </a:ext>
            </a:extLst>
          </p:cNvPr>
          <p:cNvSpPr txBox="1">
            <a:spLocks/>
          </p:cNvSpPr>
          <p:nvPr/>
        </p:nvSpPr>
        <p:spPr>
          <a:xfrm>
            <a:off x="3039805" y="2882722"/>
            <a:ext cx="1682791" cy="130400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思源黑体 CN Heavy" panose="020B0A00000000000000" pitchFamily="34" charset="-122"/>
                <a:sym typeface="黑体" panose="02010609060101010101" pitchFamily="49" charset="-122"/>
              </a:rPr>
              <a:t>LSB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思源黑体 CN Heavy" panose="020B0A00000000000000" pitchFamily="34" charset="-122"/>
                <a:sym typeface="黑体" panose="02010609060101010101" pitchFamily="49" charset="-122"/>
              </a:rPr>
              <a:t>隐写的特点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黑体" panose="02010609060101010101" pitchFamily="49" charset="-122"/>
            </a:endParaRPr>
          </a:p>
        </p:txBody>
      </p:sp>
      <p:grpSp>
        <p:nvGrpSpPr>
          <p:cNvPr id="4" name="Group 36">
            <a:extLst>
              <a:ext uri="{FF2B5EF4-FFF2-40B4-BE49-F238E27FC236}">
                <a16:creationId xmlns="" xmlns:a16="http://schemas.microsoft.com/office/drawing/2014/main" id="{AFD4FB83-1313-4112-ABC3-732A53E99394}"/>
              </a:ext>
            </a:extLst>
          </p:cNvPr>
          <p:cNvGrpSpPr/>
          <p:nvPr/>
        </p:nvGrpSpPr>
        <p:grpSpPr>
          <a:xfrm>
            <a:off x="2418300" y="1951996"/>
            <a:ext cx="2857067" cy="281113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5" name="Freeform 9">
              <a:extLst>
                <a:ext uri="{FF2B5EF4-FFF2-40B4-BE49-F238E27FC236}">
                  <a16:creationId xmlns="" xmlns:a16="http://schemas.microsoft.com/office/drawing/2014/main" id="{2952BF7F-6E9B-4B02-BCF3-D7F77205E53F}"/>
                </a:ext>
              </a:extLst>
            </p:cNvPr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10">
              <a:extLst>
                <a:ext uri="{FF2B5EF4-FFF2-40B4-BE49-F238E27FC236}">
                  <a16:creationId xmlns="" xmlns:a16="http://schemas.microsoft.com/office/drawing/2014/main" id="{2D8E1534-587E-480A-B876-4D2FB3B25AA1}"/>
                </a:ext>
              </a:extLst>
            </p:cNvPr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0EA98B07-E5AB-4DBF-9504-0CDF254EC9FF}"/>
              </a:ext>
            </a:extLst>
          </p:cNvPr>
          <p:cNvGrpSpPr/>
          <p:nvPr/>
        </p:nvGrpSpPr>
        <p:grpSpPr>
          <a:xfrm>
            <a:off x="6240463" y="1296773"/>
            <a:ext cx="2326021" cy="763004"/>
            <a:chOff x="4397979" y="1511803"/>
            <a:chExt cx="3291790" cy="763004"/>
          </a:xfrm>
        </p:grpSpPr>
        <p:sp>
          <p:nvSpPr>
            <p:cNvPr id="8" name="矩形: 圆角 7">
              <a:extLst>
                <a:ext uri="{FF2B5EF4-FFF2-40B4-BE49-F238E27FC236}">
                  <a16:creationId xmlns="" xmlns:a16="http://schemas.microsoft.com/office/drawing/2014/main" id="{DE5A8B5E-633E-49A2-9CC5-ADD55896FDD5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5727BC18-DCFD-43F5-A7FA-CB4220081193}"/>
                </a:ext>
              </a:extLst>
            </p:cNvPr>
            <p:cNvGrpSpPr/>
            <p:nvPr/>
          </p:nvGrpSpPr>
          <p:grpSpPr>
            <a:xfrm>
              <a:off x="4397979" y="1511803"/>
              <a:ext cx="2252484" cy="763004"/>
              <a:chOff x="4397979" y="1511803"/>
              <a:chExt cx="2252484" cy="763004"/>
            </a:xfrm>
          </p:grpSpPr>
          <p:sp>
            <p:nvSpPr>
              <p:cNvPr id="10" name="Freeform 17">
                <a:extLst>
                  <a:ext uri="{FF2B5EF4-FFF2-40B4-BE49-F238E27FC236}">
                    <a16:creationId xmlns="" xmlns:a16="http://schemas.microsoft.com/office/drawing/2014/main" id="{629130A8-1334-4F98-913C-2227E7BAE68D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7EDF7902-D006-4CE8-855C-BAB331349D52}"/>
                  </a:ext>
                </a:extLst>
              </p:cNvPr>
              <p:cNvSpPr/>
              <p:nvPr/>
            </p:nvSpPr>
            <p:spPr>
              <a:xfrm>
                <a:off x="5029506" y="1511803"/>
                <a:ext cx="1620957" cy="662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研究最早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5BC9F5C9-B646-4099-90CA-727A26E3C98F}"/>
              </a:ext>
            </a:extLst>
          </p:cNvPr>
          <p:cNvGrpSpPr/>
          <p:nvPr/>
        </p:nvGrpSpPr>
        <p:grpSpPr>
          <a:xfrm>
            <a:off x="6240463" y="2382369"/>
            <a:ext cx="2326021" cy="763004"/>
            <a:chOff x="4397979" y="1511803"/>
            <a:chExt cx="3291790" cy="763004"/>
          </a:xfrm>
        </p:grpSpPr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8BB62B07-B63C-4F08-9ABD-7B619E7068BC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0D72715B-292C-48FF-BFF6-16432D357ECD}"/>
                </a:ext>
              </a:extLst>
            </p:cNvPr>
            <p:cNvGrpSpPr/>
            <p:nvPr/>
          </p:nvGrpSpPr>
          <p:grpSpPr>
            <a:xfrm>
              <a:off x="4397979" y="1511803"/>
              <a:ext cx="2252483" cy="763004"/>
              <a:chOff x="4397979" y="1511803"/>
              <a:chExt cx="2252483" cy="763004"/>
            </a:xfrm>
          </p:grpSpPr>
          <p:sp>
            <p:nvSpPr>
              <p:cNvPr id="15" name="Freeform 17">
                <a:extLst>
                  <a:ext uri="{FF2B5EF4-FFF2-40B4-BE49-F238E27FC236}">
                    <a16:creationId xmlns="" xmlns:a16="http://schemas.microsoft.com/office/drawing/2014/main" id="{FF944718-CAE0-4CC5-9842-2AE6F3921F19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2702F9F0-48CA-4B82-A792-7B1037F0BAC5}"/>
                  </a:ext>
                </a:extLst>
              </p:cNvPr>
              <p:cNvSpPr/>
              <p:nvPr/>
            </p:nvSpPr>
            <p:spPr>
              <a:xfrm>
                <a:off x="5029505" y="1511803"/>
                <a:ext cx="1620957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算法简单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B33021FA-7F53-4096-8E51-2EB3D80C4C3B}"/>
              </a:ext>
            </a:extLst>
          </p:cNvPr>
          <p:cNvGrpSpPr/>
          <p:nvPr/>
        </p:nvGrpSpPr>
        <p:grpSpPr>
          <a:xfrm>
            <a:off x="6240463" y="3423721"/>
            <a:ext cx="2326021" cy="763004"/>
            <a:chOff x="4397979" y="1511803"/>
            <a:chExt cx="3291790" cy="763004"/>
          </a:xfrm>
        </p:grpSpPr>
        <p:sp>
          <p:nvSpPr>
            <p:cNvPr id="18" name="矩形: 圆角 17">
              <a:extLst>
                <a:ext uri="{FF2B5EF4-FFF2-40B4-BE49-F238E27FC236}">
                  <a16:creationId xmlns="" xmlns:a16="http://schemas.microsoft.com/office/drawing/2014/main" id="{70891389-1F9D-4FD0-B24F-F1AECF9F36B5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A37EFA6E-56B2-4882-A74A-50C9EFF3C7E7}"/>
                </a:ext>
              </a:extLst>
            </p:cNvPr>
            <p:cNvGrpSpPr/>
            <p:nvPr/>
          </p:nvGrpSpPr>
          <p:grpSpPr>
            <a:xfrm>
              <a:off x="4397979" y="1511803"/>
              <a:ext cx="2252483" cy="763004"/>
              <a:chOff x="4397979" y="1511803"/>
              <a:chExt cx="2252483" cy="763004"/>
            </a:xfrm>
          </p:grpSpPr>
          <p:sp>
            <p:nvSpPr>
              <p:cNvPr id="20" name="Freeform 17">
                <a:extLst>
                  <a:ext uri="{FF2B5EF4-FFF2-40B4-BE49-F238E27FC236}">
                    <a16:creationId xmlns="" xmlns:a16="http://schemas.microsoft.com/office/drawing/2014/main" id="{053A2B93-3232-47C6-A3E8-36B16F208D0E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="" xmlns:a16="http://schemas.microsoft.com/office/drawing/2014/main" id="{7E6D19CA-6493-4759-9437-6E7C85AE2C09}"/>
                  </a:ext>
                </a:extLst>
              </p:cNvPr>
              <p:cNvSpPr/>
              <p:nvPr/>
            </p:nvSpPr>
            <p:spPr>
              <a:xfrm>
                <a:off x="5029505" y="1511803"/>
                <a:ext cx="1620957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隐藏量大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CF9C781A-98CE-4B31-9B69-CE0A43C4F1F4}"/>
              </a:ext>
            </a:extLst>
          </p:cNvPr>
          <p:cNvGrpSpPr/>
          <p:nvPr/>
        </p:nvGrpSpPr>
        <p:grpSpPr>
          <a:xfrm>
            <a:off x="6240463" y="4471150"/>
            <a:ext cx="2326021" cy="763004"/>
            <a:chOff x="4397979" y="1511803"/>
            <a:chExt cx="3291790" cy="763004"/>
          </a:xfrm>
        </p:grpSpPr>
        <p:sp>
          <p:nvSpPr>
            <p:cNvPr id="23" name="矩形: 圆角 22">
              <a:extLst>
                <a:ext uri="{FF2B5EF4-FFF2-40B4-BE49-F238E27FC236}">
                  <a16:creationId xmlns="" xmlns:a16="http://schemas.microsoft.com/office/drawing/2014/main" id="{C7B63D6C-5D55-44B0-AC1A-36B2F520D291}"/>
                </a:ext>
              </a:extLst>
            </p:cNvPr>
            <p:cNvSpPr/>
            <p:nvPr/>
          </p:nvSpPr>
          <p:spPr>
            <a:xfrm>
              <a:off x="4512179" y="1596162"/>
              <a:ext cx="31775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5180C7A9-308B-4D8C-BE1F-56376818240B}"/>
                </a:ext>
              </a:extLst>
            </p:cNvPr>
            <p:cNvGrpSpPr/>
            <p:nvPr/>
          </p:nvGrpSpPr>
          <p:grpSpPr>
            <a:xfrm>
              <a:off x="4397979" y="1511803"/>
              <a:ext cx="2252481" cy="763004"/>
              <a:chOff x="4397979" y="1511803"/>
              <a:chExt cx="2252481" cy="763004"/>
            </a:xfrm>
          </p:grpSpPr>
          <p:sp>
            <p:nvSpPr>
              <p:cNvPr id="25" name="Freeform 17">
                <a:extLst>
                  <a:ext uri="{FF2B5EF4-FFF2-40B4-BE49-F238E27FC236}">
                    <a16:creationId xmlns="" xmlns:a16="http://schemas.microsoft.com/office/drawing/2014/main" id="{FFAFBFEC-5B22-42AF-98FC-81D0BFBEFF6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C8C5D400-82DA-4FCC-AFDD-A7EB65B814CF}"/>
                  </a:ext>
                </a:extLst>
              </p:cNvPr>
              <p:cNvSpPr/>
              <p:nvPr/>
            </p:nvSpPr>
            <p:spPr>
              <a:xfrm>
                <a:off x="5029503" y="1511803"/>
                <a:ext cx="1620957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思源黑体 CN Heavy" panose="020B0A00000000000000" pitchFamily="34" charset="-122"/>
                  </a:rPr>
                  <a:t>应用广泛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2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="" xmlns:a16="http://schemas.microsoft.com/office/drawing/2014/main" id="{ECB69066-EF21-456E-8D59-70DB14F9856A}"/>
              </a:ext>
            </a:extLst>
          </p:cNvPr>
          <p:cNvSpPr/>
          <p:nvPr/>
        </p:nvSpPr>
        <p:spPr>
          <a:xfrm>
            <a:off x="1249680" y="1709732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="" xmlns:a16="http://schemas.microsoft.com/office/drawing/2014/main" id="{71C0E9D3-CC73-47C0-B439-8CD6EBCD3325}"/>
              </a:ext>
            </a:extLst>
          </p:cNvPr>
          <p:cNvCxnSpPr>
            <a:cxnSpLocks/>
          </p:cNvCxnSpPr>
          <p:nvPr/>
        </p:nvCxnSpPr>
        <p:spPr>
          <a:xfrm>
            <a:off x="1857260" y="205146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>
            <a:extLst>
              <a:ext uri="{FF2B5EF4-FFF2-40B4-BE49-F238E27FC236}">
                <a16:creationId xmlns="" xmlns:a16="http://schemas.microsoft.com/office/drawing/2014/main" id="{F8936B9C-4178-46B9-8CFD-E8A15B71BA46}"/>
              </a:ext>
            </a:extLst>
          </p:cNvPr>
          <p:cNvSpPr>
            <a:spLocks noChangeAspect="1"/>
          </p:cNvSpPr>
          <p:nvPr/>
        </p:nvSpPr>
        <p:spPr bwMode="auto">
          <a:xfrm>
            <a:off x="1406608" y="1855026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ADD6575-2726-46BA-8C29-BD0B7E2AF13C}"/>
              </a:ext>
            </a:extLst>
          </p:cNvPr>
          <p:cNvSpPr/>
          <p:nvPr/>
        </p:nvSpPr>
        <p:spPr>
          <a:xfrm>
            <a:off x="2491014" y="1759080"/>
            <a:ext cx="8294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位平面与视觉效果的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关系；隐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写技术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—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替换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29216275-C6FE-4498-ABE1-8C77737FFA23}"/>
              </a:ext>
            </a:extLst>
          </p:cNvPr>
          <p:cNvGrpSpPr/>
          <p:nvPr/>
        </p:nvGrpSpPr>
        <p:grpSpPr>
          <a:xfrm>
            <a:off x="1249680" y="655954"/>
            <a:ext cx="3735449" cy="791052"/>
            <a:chOff x="824071" y="1564267"/>
            <a:chExt cx="3735449" cy="791052"/>
          </a:xfrm>
        </p:grpSpPr>
        <p:sp>
          <p:nvSpPr>
            <p:cNvPr id="12" name="矩形: 圆角 11">
              <a:extLst>
                <a:ext uri="{FF2B5EF4-FFF2-40B4-BE49-F238E27FC236}">
                  <a16:creationId xmlns="" xmlns:a16="http://schemas.microsoft.com/office/drawing/2014/main" id="{50B5A363-BA09-42C7-A8B2-5B066328AA3C}"/>
                </a:ext>
              </a:extLst>
            </p:cNvPr>
            <p:cNvSpPr/>
            <p:nvPr/>
          </p:nvSpPr>
          <p:spPr>
            <a:xfrm>
              <a:off x="824071" y="1740416"/>
              <a:ext cx="373544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5BCAB2F6-2E33-4069-8813-B3056465C4CD}"/>
                </a:ext>
              </a:extLst>
            </p:cNvPr>
            <p:cNvSpPr/>
            <p:nvPr/>
          </p:nvSpPr>
          <p:spPr>
            <a:xfrm>
              <a:off x="1701522" y="1828091"/>
              <a:ext cx="263886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隐写的原理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45B857C4-C876-4B54-82E7-E83F63B6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EEA229BA-FC0E-4C4F-8F29-56476A21F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73" y="2598652"/>
            <a:ext cx="3011458" cy="3004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D7357051-BD5A-42E3-B7DA-BACE11873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8392" y="2598652"/>
            <a:ext cx="3004388" cy="3004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 Box 6">
            <a:extLst>
              <a:ext uri="{FF2B5EF4-FFF2-40B4-BE49-F238E27FC236}">
                <a16:creationId xmlns="" xmlns:a16="http://schemas.microsoft.com/office/drawing/2014/main" id="{6C53A0FB-1265-47C5-B75A-13D1E47DBE96}"/>
              </a:ext>
            </a:extLst>
          </p:cNvPr>
          <p:cNvSpPr txBox="1"/>
          <p:nvPr/>
        </p:nvSpPr>
        <p:spPr>
          <a:xfrm>
            <a:off x="3359952" y="5795064"/>
            <a:ext cx="8635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SzPct val="70000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原图</a:t>
            </a:r>
          </a:p>
        </p:txBody>
      </p:sp>
      <p:sp>
        <p:nvSpPr>
          <p:cNvPr id="18" name="Text Box 6">
            <a:extLst>
              <a:ext uri="{FF2B5EF4-FFF2-40B4-BE49-F238E27FC236}">
                <a16:creationId xmlns="" xmlns:a16="http://schemas.microsoft.com/office/drawing/2014/main" id="{C71448E2-EE5D-4AF1-AFFA-DD6EBEB9E527}"/>
              </a:ext>
            </a:extLst>
          </p:cNvPr>
          <p:cNvSpPr txBox="1"/>
          <p:nvPr/>
        </p:nvSpPr>
        <p:spPr>
          <a:xfrm>
            <a:off x="7904246" y="5795064"/>
            <a:ext cx="184935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SzPct val="70000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隐写后图像</a:t>
            </a:r>
          </a:p>
        </p:txBody>
      </p:sp>
    </p:spTree>
    <p:extLst>
      <p:ext uri="{BB962C8B-B14F-4D97-AF65-F5344CB8AC3E}">
        <p14:creationId xmlns:p14="http://schemas.microsoft.com/office/powerpoint/2010/main" val="28447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="" xmlns:a16="http://schemas.microsoft.com/office/drawing/2014/main" id="{ECB69066-EF21-456E-8D59-70DB14F9856A}"/>
              </a:ext>
            </a:extLst>
          </p:cNvPr>
          <p:cNvSpPr/>
          <p:nvPr/>
        </p:nvSpPr>
        <p:spPr>
          <a:xfrm>
            <a:off x="1811153" y="1998490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="" xmlns:a16="http://schemas.microsoft.com/office/drawing/2014/main" id="{71C0E9D3-CC73-47C0-B439-8CD6EBCD3325}"/>
              </a:ext>
            </a:extLst>
          </p:cNvPr>
          <p:cNvCxnSpPr>
            <a:cxnSpLocks/>
          </p:cNvCxnSpPr>
          <p:nvPr/>
        </p:nvCxnSpPr>
        <p:spPr>
          <a:xfrm>
            <a:off x="2418733" y="2340226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>
            <a:extLst>
              <a:ext uri="{FF2B5EF4-FFF2-40B4-BE49-F238E27FC236}">
                <a16:creationId xmlns="" xmlns:a16="http://schemas.microsoft.com/office/drawing/2014/main" id="{F8936B9C-4178-46B9-8CFD-E8A15B71BA46}"/>
              </a:ext>
            </a:extLst>
          </p:cNvPr>
          <p:cNvSpPr>
            <a:spLocks noChangeAspect="1"/>
          </p:cNvSpPr>
          <p:nvPr/>
        </p:nvSpPr>
        <p:spPr bwMode="auto">
          <a:xfrm>
            <a:off x="1968081" y="2143784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ADD6575-2726-46BA-8C29-BD0B7E2AF13C}"/>
              </a:ext>
            </a:extLst>
          </p:cNvPr>
          <p:cNvSpPr/>
          <p:nvPr/>
        </p:nvSpPr>
        <p:spPr>
          <a:xfrm>
            <a:off x="3200384" y="2047838"/>
            <a:ext cx="4792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将秘密信息转化为比特流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29216275-C6FE-4498-ABE1-8C77737FFA23}"/>
              </a:ext>
            </a:extLst>
          </p:cNvPr>
          <p:cNvGrpSpPr/>
          <p:nvPr/>
        </p:nvGrpSpPr>
        <p:grpSpPr>
          <a:xfrm>
            <a:off x="1249680" y="655954"/>
            <a:ext cx="3735449" cy="791052"/>
            <a:chOff x="824071" y="1564267"/>
            <a:chExt cx="3735449" cy="791052"/>
          </a:xfrm>
        </p:grpSpPr>
        <p:sp>
          <p:nvSpPr>
            <p:cNvPr id="12" name="矩形: 圆角 11">
              <a:extLst>
                <a:ext uri="{FF2B5EF4-FFF2-40B4-BE49-F238E27FC236}">
                  <a16:creationId xmlns="" xmlns:a16="http://schemas.microsoft.com/office/drawing/2014/main" id="{50B5A363-BA09-42C7-A8B2-5B066328AA3C}"/>
                </a:ext>
              </a:extLst>
            </p:cNvPr>
            <p:cNvSpPr/>
            <p:nvPr/>
          </p:nvSpPr>
          <p:spPr>
            <a:xfrm>
              <a:off x="824071" y="1740416"/>
              <a:ext cx="373544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5BCAB2F6-2E33-4069-8813-B3056465C4CD}"/>
                </a:ext>
              </a:extLst>
            </p:cNvPr>
            <p:cNvSpPr/>
            <p:nvPr/>
          </p:nvSpPr>
          <p:spPr>
            <a:xfrm>
              <a:off x="1701522" y="1828091"/>
              <a:ext cx="227979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ea typeface="+mj-ea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隐写步骤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45B857C4-C876-4B54-82E7-E83F63B6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615CAA7E-AC92-42D6-AF56-97FD680DA8A0}"/>
              </a:ext>
            </a:extLst>
          </p:cNvPr>
          <p:cNvSpPr/>
          <p:nvPr/>
        </p:nvSpPr>
        <p:spPr>
          <a:xfrm>
            <a:off x="1811153" y="3099588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0CA858DC-87DC-475E-B23C-637007664028}"/>
              </a:ext>
            </a:extLst>
          </p:cNvPr>
          <p:cNvCxnSpPr>
            <a:cxnSpLocks/>
          </p:cNvCxnSpPr>
          <p:nvPr/>
        </p:nvCxnSpPr>
        <p:spPr>
          <a:xfrm>
            <a:off x="2418733" y="344449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tom_192635">
            <a:extLst>
              <a:ext uri="{FF2B5EF4-FFF2-40B4-BE49-F238E27FC236}">
                <a16:creationId xmlns="" xmlns:a16="http://schemas.microsoft.com/office/drawing/2014/main" id="{2C07C2CA-39E4-40E2-AF6A-3AAC5C7E6E65}"/>
              </a:ext>
            </a:extLst>
          </p:cNvPr>
          <p:cNvSpPr>
            <a:spLocks noChangeAspect="1"/>
          </p:cNvSpPr>
          <p:nvPr/>
        </p:nvSpPr>
        <p:spPr bwMode="auto">
          <a:xfrm>
            <a:off x="1968081" y="3244882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1E2ED8D3-6183-4DE0-9BC9-894ADC5B6138}"/>
              </a:ext>
            </a:extLst>
          </p:cNvPr>
          <p:cNvSpPr/>
          <p:nvPr/>
        </p:nvSpPr>
        <p:spPr>
          <a:xfrm>
            <a:off x="3200384" y="3152111"/>
            <a:ext cx="7198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将比特流进行加密或置乱（用密钥）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D483937F-9BF1-4695-BB45-8837D933BFC1}"/>
              </a:ext>
            </a:extLst>
          </p:cNvPr>
          <p:cNvSpPr/>
          <p:nvPr/>
        </p:nvSpPr>
        <p:spPr>
          <a:xfrm>
            <a:off x="1811153" y="4328018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="" xmlns:a16="http://schemas.microsoft.com/office/drawing/2014/main" id="{19DA1F13-CCA2-40F4-9935-EF38360C3157}"/>
              </a:ext>
            </a:extLst>
          </p:cNvPr>
          <p:cNvCxnSpPr>
            <a:cxnSpLocks/>
          </p:cNvCxnSpPr>
          <p:nvPr/>
        </p:nvCxnSpPr>
        <p:spPr>
          <a:xfrm>
            <a:off x="2418733" y="4672928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tom_192635">
            <a:extLst>
              <a:ext uri="{FF2B5EF4-FFF2-40B4-BE49-F238E27FC236}">
                <a16:creationId xmlns="" xmlns:a16="http://schemas.microsoft.com/office/drawing/2014/main" id="{EC6179DB-11D7-434B-906C-AF734340419C}"/>
              </a:ext>
            </a:extLst>
          </p:cNvPr>
          <p:cNvSpPr>
            <a:spLocks noChangeAspect="1"/>
          </p:cNvSpPr>
          <p:nvPr/>
        </p:nvSpPr>
        <p:spPr bwMode="auto">
          <a:xfrm>
            <a:off x="1968081" y="4473312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A539A07C-6B8D-435B-81DB-22904FACD3D1}"/>
              </a:ext>
            </a:extLst>
          </p:cNvPr>
          <p:cNvSpPr/>
          <p:nvPr/>
        </p:nvSpPr>
        <p:spPr>
          <a:xfrm>
            <a:off x="3200383" y="4225759"/>
            <a:ext cx="70235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逐行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或逐列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或随机游走的方式替换载体图像的最低比特位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D5E665DF-7F29-47E3-BADF-21566BD1569B}"/>
              </a:ext>
            </a:extLst>
          </p:cNvPr>
          <p:cNvSpPr/>
          <p:nvPr/>
        </p:nvSpPr>
        <p:spPr>
          <a:xfrm>
            <a:off x="1811153" y="5461465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="" xmlns:a16="http://schemas.microsoft.com/office/drawing/2014/main" id="{E5407185-C210-41C6-974D-305D13DBE33C}"/>
              </a:ext>
            </a:extLst>
          </p:cNvPr>
          <p:cNvCxnSpPr>
            <a:cxnSpLocks/>
          </p:cNvCxnSpPr>
          <p:nvPr/>
        </p:nvCxnSpPr>
        <p:spPr>
          <a:xfrm>
            <a:off x="2418733" y="5806375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tom_192635">
            <a:extLst>
              <a:ext uri="{FF2B5EF4-FFF2-40B4-BE49-F238E27FC236}">
                <a16:creationId xmlns="" xmlns:a16="http://schemas.microsoft.com/office/drawing/2014/main" id="{4DCA6273-84F5-4216-B71C-3A2C69C7406F}"/>
              </a:ext>
            </a:extLst>
          </p:cNvPr>
          <p:cNvSpPr>
            <a:spLocks noChangeAspect="1"/>
          </p:cNvSpPr>
          <p:nvPr/>
        </p:nvSpPr>
        <p:spPr bwMode="auto">
          <a:xfrm>
            <a:off x="1968081" y="5606759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E011BE9D-3027-4537-A133-E3FEE41283CB}"/>
              </a:ext>
            </a:extLst>
          </p:cNvPr>
          <p:cNvSpPr/>
          <p:nvPr/>
        </p:nvSpPr>
        <p:spPr>
          <a:xfrm>
            <a:off x="3200384" y="5513988"/>
            <a:ext cx="7198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接收者提取最低比特位，恢复秘密信息</a:t>
            </a:r>
          </a:p>
        </p:txBody>
      </p:sp>
    </p:spTree>
    <p:extLst>
      <p:ext uri="{BB962C8B-B14F-4D97-AF65-F5344CB8AC3E}">
        <p14:creationId xmlns:p14="http://schemas.microsoft.com/office/powerpoint/2010/main" val="22504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9" grpId="0" animBg="1"/>
      <p:bldP spid="21" grpId="0" animBg="1"/>
      <p:bldP spid="22" grpId="0"/>
      <p:bldP spid="23" grpId="0" animBg="1"/>
      <p:bldP spid="25" grpId="0" animBg="1"/>
      <p:bldP spid="26" grpId="0"/>
      <p:bldP spid="27" grpId="0" animBg="1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ECEAC52-21AD-4708-8932-872FCB10E732}"/>
              </a:ext>
            </a:extLst>
          </p:cNvPr>
          <p:cNvGrpSpPr/>
          <p:nvPr/>
        </p:nvGrpSpPr>
        <p:grpSpPr>
          <a:xfrm>
            <a:off x="929068" y="655954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2099A92A-A4FB-4747-95DA-1FE6AB6DC760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98048A8E-DD16-4C67-8A7A-34CC7ABB9B47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93573F78-738F-4F79-83FC-DED823F8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F51A4136-E240-4ADA-8AF5-CD140B7B5180}"/>
              </a:ext>
            </a:extLst>
          </p:cNvPr>
          <p:cNvGrpSpPr/>
          <p:nvPr/>
        </p:nvGrpSpPr>
        <p:grpSpPr>
          <a:xfrm>
            <a:off x="5268483" y="1848007"/>
            <a:ext cx="1845238" cy="554008"/>
            <a:chOff x="1962782" y="3317604"/>
            <a:chExt cx="3458932" cy="554008"/>
          </a:xfrm>
        </p:grpSpPr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1538F60C-EFFD-4628-A8D4-51C1F1EC039C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E00F5E-EC6F-4BC5-9C9A-55F16ACCD807}"/>
                </a:ext>
              </a:extLst>
            </p:cNvPr>
            <p:cNvSpPr/>
            <p:nvPr/>
          </p:nvSpPr>
          <p:spPr>
            <a:xfrm>
              <a:off x="2096235" y="3384550"/>
              <a:ext cx="33254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/>
                <a:t>LSB</a:t>
              </a:r>
              <a:r>
                <a:rPr lang="zh-CN" altLang="en-US" sz="2400" dirty="0">
                  <a:latin typeface="+mn-ea"/>
                </a:rPr>
                <a:t>方法：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4AE0070F-0773-48D4-8473-067BE64933D4}"/>
              </a:ext>
            </a:extLst>
          </p:cNvPr>
          <p:cNvGrpSpPr/>
          <p:nvPr/>
        </p:nvGrpSpPr>
        <p:grpSpPr>
          <a:xfrm>
            <a:off x="992142" y="2988593"/>
            <a:ext cx="4702888" cy="2639546"/>
            <a:chOff x="1076853" y="5080315"/>
            <a:chExt cx="5054600" cy="1959087"/>
          </a:xfrm>
        </p:grpSpPr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E1C29AE6-96BC-40E3-9AAF-33A3AEEC0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: 圆角 11">
              <a:extLst>
                <a:ext uri="{FF2B5EF4-FFF2-40B4-BE49-F238E27FC236}">
                  <a16:creationId xmlns="" xmlns:a16="http://schemas.microsoft.com/office/drawing/2014/main" id="{A190114C-E95B-470F-9B2E-213046A95160}"/>
                </a:ext>
              </a:extLst>
            </p:cNvPr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EB865DAA-A4AB-44B2-8A7E-81F7B1BA8F09}"/>
              </a:ext>
            </a:extLst>
          </p:cNvPr>
          <p:cNvSpPr/>
          <p:nvPr/>
        </p:nvSpPr>
        <p:spPr>
          <a:xfrm>
            <a:off x="1367793" y="3596814"/>
            <a:ext cx="41061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如果秘密信息位与隐藏位置的像素灰度值的最低比特位相同，不改变原始</a:t>
            </a:r>
            <a:r>
              <a:rPr lang="zh-CN" altLang="en-US" sz="2400" dirty="0" smtClean="0">
                <a:latin typeface="+mn-ea"/>
              </a:rPr>
              <a:t>载体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3EEC14BA-6AAA-4A0C-8FDF-09B81656F1AE}"/>
              </a:ext>
            </a:extLst>
          </p:cNvPr>
          <p:cNvGrpSpPr/>
          <p:nvPr/>
        </p:nvGrpSpPr>
        <p:grpSpPr>
          <a:xfrm>
            <a:off x="6606550" y="2988592"/>
            <a:ext cx="4702888" cy="2639539"/>
            <a:chOff x="1076853" y="5080315"/>
            <a:chExt cx="5054600" cy="1959087"/>
          </a:xfrm>
        </p:grpSpPr>
        <p:cxnSp>
          <p:nvCxnSpPr>
            <p:cNvPr id="15" name="直接连接符 14">
              <a:extLst>
                <a:ext uri="{FF2B5EF4-FFF2-40B4-BE49-F238E27FC236}">
                  <a16:creationId xmlns="" xmlns:a16="http://schemas.microsoft.com/office/drawing/2014/main" id="{69421DF3-BE59-47BB-8DB5-A3E0708FA9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>
              <a:extLst>
                <a:ext uri="{FF2B5EF4-FFF2-40B4-BE49-F238E27FC236}">
                  <a16:creationId xmlns="" xmlns:a16="http://schemas.microsoft.com/office/drawing/2014/main" id="{09FB5000-7162-4C02-B03E-344A705ABEDE}"/>
                </a:ext>
              </a:extLst>
            </p:cNvPr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E63AF89A-360D-4913-8AD0-7E15D2D5B0A0}"/>
              </a:ext>
            </a:extLst>
          </p:cNvPr>
          <p:cNvSpPr/>
          <p:nvPr/>
        </p:nvSpPr>
        <p:spPr>
          <a:xfrm>
            <a:off x="6593306" y="3319815"/>
            <a:ext cx="47487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反之，则改变灰度值的最低位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n-ea"/>
              </a:rPr>
              <a:t>0010 </a:t>
            </a:r>
            <a:r>
              <a:rPr lang="en-US" altLang="zh-CN" sz="2400" dirty="0" smtClean="0">
                <a:latin typeface="+mn-ea"/>
              </a:rPr>
              <a:t>001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en-US" altLang="zh-CN" sz="2400" dirty="0" smtClean="0">
                <a:latin typeface="+mn-ea"/>
              </a:rPr>
              <a:t>&lt;-&gt;</a:t>
            </a:r>
            <a:r>
              <a:rPr lang="en-US" altLang="zh-CN" sz="2400" dirty="0">
                <a:latin typeface="+mn-ea"/>
              </a:rPr>
              <a:t>0010 </a:t>
            </a:r>
            <a:r>
              <a:rPr lang="en-US" altLang="zh-CN" sz="2400" dirty="0" smtClean="0">
                <a:latin typeface="+mn-ea"/>
              </a:rPr>
              <a:t>001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en-US" altLang="zh-CN" sz="2400" dirty="0" smtClean="0">
                <a:latin typeface="+mn-ea"/>
              </a:rPr>
              <a:t> 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 smtClean="0">
                <a:latin typeface="+mn-ea"/>
              </a:rPr>
              <a:t>34&lt;-&gt;35</a:t>
            </a:r>
            <a:endParaRPr lang="en-US" altLang="zh-CN" sz="2400" dirty="0">
              <a:latin typeface="+mn-ea"/>
            </a:endParaRPr>
          </a:p>
          <a:p>
            <a:pPr algn="ctr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 smtClean="0">
                <a:latin typeface="+mn-ea"/>
              </a:rPr>
              <a:t>     2i</a:t>
            </a:r>
            <a:r>
              <a:rPr lang="en-US" altLang="zh-CN" sz="2400" dirty="0">
                <a:latin typeface="+mn-ea"/>
              </a:rPr>
              <a:t>&lt;-&gt;2i+1</a:t>
            </a:r>
          </a:p>
        </p:txBody>
      </p:sp>
    </p:spTree>
    <p:extLst>
      <p:ext uri="{BB962C8B-B14F-4D97-AF65-F5344CB8AC3E}">
        <p14:creationId xmlns:p14="http://schemas.microsoft.com/office/powerpoint/2010/main" val="13261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ECEAC52-21AD-4708-8932-872FCB10E732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2099A92A-A4FB-4747-95DA-1FE6AB6DC760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98048A8E-DD16-4C67-8A7A-34CC7ABB9B47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93573F78-738F-4F79-83FC-DED823F8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F51A4136-E240-4ADA-8AF5-CD140B7B5180}"/>
              </a:ext>
            </a:extLst>
          </p:cNvPr>
          <p:cNvGrpSpPr/>
          <p:nvPr/>
        </p:nvGrpSpPr>
        <p:grpSpPr>
          <a:xfrm>
            <a:off x="771466" y="1719670"/>
            <a:ext cx="1159384" cy="554008"/>
            <a:chOff x="1962782" y="3317604"/>
            <a:chExt cx="3162185" cy="554008"/>
          </a:xfrm>
        </p:grpSpPr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1538F60C-EFFD-4628-A8D4-51C1F1EC039C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E00F5E-EC6F-4BC5-9C9A-55F16ACCD807}"/>
                </a:ext>
              </a:extLst>
            </p:cNvPr>
            <p:cNvSpPr/>
            <p:nvPr/>
          </p:nvSpPr>
          <p:spPr>
            <a:xfrm>
              <a:off x="2096237" y="3384550"/>
              <a:ext cx="30287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/>
                <a:t>约定：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42E622F4-932E-4468-A19F-61DBBDBC60BA}"/>
              </a:ext>
            </a:extLst>
          </p:cNvPr>
          <p:cNvGrpSpPr/>
          <p:nvPr/>
        </p:nvGrpSpPr>
        <p:grpSpPr>
          <a:xfrm>
            <a:off x="813055" y="2751182"/>
            <a:ext cx="3261557" cy="1191305"/>
            <a:chOff x="1076853" y="5080315"/>
            <a:chExt cx="5054600" cy="2654149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1172FCE4-62B8-49A7-B298-A8A47DE56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>
              <a:extLst>
                <a:ext uri="{FF2B5EF4-FFF2-40B4-BE49-F238E27FC236}">
                  <a16:creationId xmlns="" xmlns:a16="http://schemas.microsoft.com/office/drawing/2014/main" id="{F603EA1D-C73A-4F97-8ACC-B58D8635C67D}"/>
                </a:ext>
              </a:extLst>
            </p:cNvPr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A30AC7EC-3A09-45D1-B07A-4E97D20FA976}"/>
              </a:ext>
            </a:extLst>
          </p:cNvPr>
          <p:cNvSpPr/>
          <p:nvPr/>
        </p:nvSpPr>
        <p:spPr>
          <a:xfrm>
            <a:off x="906821" y="2872092"/>
            <a:ext cx="3074024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一个像素被选中用于隐藏信息的概率；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733533DC-CB28-420E-B446-AAE70DB9C66B}"/>
              </a:ext>
            </a:extLst>
          </p:cNvPr>
          <p:cNvSpPr/>
          <p:nvPr/>
        </p:nvSpPr>
        <p:spPr>
          <a:xfrm>
            <a:off x="2309669" y="2289517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𝑞：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EF6E3467-CB38-4854-A4C2-B47B568F01E8}"/>
              </a:ext>
            </a:extLst>
          </p:cNvPr>
          <p:cNvGrpSpPr/>
          <p:nvPr/>
        </p:nvGrpSpPr>
        <p:grpSpPr>
          <a:xfrm>
            <a:off x="4465222" y="2751182"/>
            <a:ext cx="3261557" cy="1191305"/>
            <a:chOff x="1076853" y="5080315"/>
            <a:chExt cx="5054600" cy="2654149"/>
          </a:xfrm>
        </p:grpSpPr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6D0FFF61-01E8-4B82-A014-484082397464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圆角 24">
              <a:extLst>
                <a:ext uri="{FF2B5EF4-FFF2-40B4-BE49-F238E27FC236}">
                  <a16:creationId xmlns="" xmlns:a16="http://schemas.microsoft.com/office/drawing/2014/main" id="{581DB45B-47E0-4158-A415-991ABFCAC79F}"/>
                </a:ext>
              </a:extLst>
            </p:cNvPr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AB3BC7C6-EBFA-4847-9B6C-5BAF7271DC0C}"/>
              </a:ext>
            </a:extLst>
          </p:cNvPr>
          <p:cNvSpPr/>
          <p:nvPr/>
        </p:nvSpPr>
        <p:spPr>
          <a:xfrm>
            <a:off x="4558988" y="2872092"/>
            <a:ext cx="3074024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载体图像中，值为𝑗的像素个数；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9BBEFA06-16D1-41CD-80F0-4CC2F22A5D43}"/>
              </a:ext>
            </a:extLst>
          </p:cNvPr>
          <p:cNvSpPr/>
          <p:nvPr/>
        </p:nvSpPr>
        <p:spPr>
          <a:xfrm>
            <a:off x="4672373" y="2289517"/>
            <a:ext cx="2847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𝑇𝑐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[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],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=0,1,2,⋯,255: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4DA1CF08-EB25-432F-A23B-C9CD422F68EE}"/>
              </a:ext>
            </a:extLst>
          </p:cNvPr>
          <p:cNvGrpSpPr/>
          <p:nvPr/>
        </p:nvGrpSpPr>
        <p:grpSpPr>
          <a:xfrm>
            <a:off x="8230773" y="2751182"/>
            <a:ext cx="3261557" cy="1191305"/>
            <a:chOff x="1076853" y="5080315"/>
            <a:chExt cx="5054600" cy="2654149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7CEC46F9-1ECD-4CD7-B447-2AD69B2D0068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="" xmlns:a16="http://schemas.microsoft.com/office/drawing/2014/main" id="{6D0CFDF4-99A9-4DBA-A00D-27091C567C87}"/>
                </a:ext>
              </a:extLst>
            </p:cNvPr>
            <p:cNvSpPr/>
            <p:nvPr/>
          </p:nvSpPr>
          <p:spPr>
            <a:xfrm>
              <a:off x="1076853" y="5228959"/>
              <a:ext cx="5054600" cy="250550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E1868837-CC95-4BA9-B639-BB1AC76B0428}"/>
              </a:ext>
            </a:extLst>
          </p:cNvPr>
          <p:cNvSpPr/>
          <p:nvPr/>
        </p:nvSpPr>
        <p:spPr>
          <a:xfrm>
            <a:off x="8324539" y="2872092"/>
            <a:ext cx="3074024" cy="86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隐写图像中，值为𝑗的像素个数；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1471A2DE-27EC-4B07-999E-224283644AD7}"/>
              </a:ext>
            </a:extLst>
          </p:cNvPr>
          <p:cNvSpPr/>
          <p:nvPr/>
        </p:nvSpPr>
        <p:spPr>
          <a:xfrm>
            <a:off x="8437924" y="2289517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𝑇𝑠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[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],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=0,1,2,⋯,255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5B165D3E-0F4E-4DE2-B13C-91B79B212AFD}"/>
              </a:ext>
            </a:extLst>
          </p:cNvPr>
          <p:cNvGrpSpPr/>
          <p:nvPr/>
        </p:nvGrpSpPr>
        <p:grpSpPr>
          <a:xfrm>
            <a:off x="771466" y="4327649"/>
            <a:ext cx="1159384" cy="554008"/>
            <a:chOff x="1962782" y="3317604"/>
            <a:chExt cx="3162185" cy="554008"/>
          </a:xfrm>
        </p:grpSpPr>
        <p:sp>
          <p:nvSpPr>
            <p:cNvPr id="34" name="矩形: 圆角 33">
              <a:extLst>
                <a:ext uri="{FF2B5EF4-FFF2-40B4-BE49-F238E27FC236}">
                  <a16:creationId xmlns="" xmlns:a16="http://schemas.microsoft.com/office/drawing/2014/main" id="{9EABD802-0B25-4D64-A1A9-76126601B5F9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36C4A4FC-3604-494F-B754-DE3BF3122D1B}"/>
                </a:ext>
              </a:extLst>
            </p:cNvPr>
            <p:cNvSpPr/>
            <p:nvPr/>
          </p:nvSpPr>
          <p:spPr>
            <a:xfrm>
              <a:off x="2096237" y="3384550"/>
              <a:ext cx="30287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/>
                <a:t>假设：</a:t>
              </a: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40AEC0BE-591E-414C-9ABD-9C4D83C8E282}"/>
              </a:ext>
            </a:extLst>
          </p:cNvPr>
          <p:cNvSpPr/>
          <p:nvPr/>
        </p:nvSpPr>
        <p:spPr>
          <a:xfrm>
            <a:off x="710834" y="5059674"/>
            <a:ext cx="4522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秘密消息中比特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随机分布；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ED893009-6F44-4094-A1C2-6A1132FBC73E}"/>
                  </a:ext>
                </a:extLst>
              </p:cNvPr>
              <p:cNvSpPr/>
              <p:nvPr/>
            </p:nvSpPr>
            <p:spPr>
              <a:xfrm>
                <a:off x="710834" y="5645180"/>
                <a:ext cx="11179016" cy="500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𝑇𝑐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[2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𝑖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]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个值为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𝑖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的像素中，有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e>
                        </m:box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  <a:cs typeface="+mn-ea"/>
                    <a:sym typeface="+mn-lt"/>
                  </a:rPr>
                  <a:t>[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𝑖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]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个像素的最低比特与消息相同，不需要修改；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893009-6F44-4094-A1C2-6A1132FBC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34" y="5645180"/>
                <a:ext cx="11179016" cy="500522"/>
              </a:xfrm>
              <a:prstGeom prst="rect">
                <a:avLst/>
              </a:prstGeom>
              <a:blipFill rotWithShape="0">
                <a:blip r:embed="rId3"/>
                <a:stretch>
                  <a:fillRect l="-873" t="-13415" r="-3601" b="-18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4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5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6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ECEAC52-21AD-4708-8932-872FCB10E732}"/>
              </a:ext>
            </a:extLst>
          </p:cNvPr>
          <p:cNvGrpSpPr/>
          <p:nvPr/>
        </p:nvGrpSpPr>
        <p:grpSpPr>
          <a:xfrm>
            <a:off x="784606" y="527617"/>
            <a:ext cx="2504172" cy="791052"/>
            <a:chOff x="824072" y="1564267"/>
            <a:chExt cx="2504172" cy="791052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2099A92A-A4FB-4747-95DA-1FE6AB6DC760}"/>
                </a:ext>
              </a:extLst>
            </p:cNvPr>
            <p:cNvSpPr/>
            <p:nvPr/>
          </p:nvSpPr>
          <p:spPr>
            <a:xfrm>
              <a:off x="824072" y="1740416"/>
              <a:ext cx="250417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98048A8E-DD16-4C67-8A7A-34CC7ABB9B47}"/>
                </a:ext>
              </a:extLst>
            </p:cNvPr>
            <p:cNvSpPr/>
            <p:nvPr/>
          </p:nvSpPr>
          <p:spPr>
            <a:xfrm>
              <a:off x="1701522" y="1828091"/>
              <a:ext cx="1309974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sym typeface="Symbol" panose="05050102010706020507" pitchFamily="18" charset="2"/>
                </a:rPr>
                <a:t>2</a:t>
              </a:r>
              <a:r>
                <a:rPr lang="zh-CN" altLang="en-US" sz="2800" dirty="0">
                  <a:solidFill>
                    <a:schemeClr val="bg1"/>
                  </a:solidFill>
                  <a:ea typeface="+mj-ea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93573F78-738F-4F79-83FC-DED823F8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5B165D3E-0F4E-4DE2-B13C-91B79B212AFD}"/>
              </a:ext>
            </a:extLst>
          </p:cNvPr>
          <p:cNvGrpSpPr/>
          <p:nvPr/>
        </p:nvGrpSpPr>
        <p:grpSpPr>
          <a:xfrm>
            <a:off x="771466" y="1542395"/>
            <a:ext cx="1159384" cy="554008"/>
            <a:chOff x="1962782" y="3317604"/>
            <a:chExt cx="3162185" cy="554008"/>
          </a:xfrm>
        </p:grpSpPr>
        <p:sp>
          <p:nvSpPr>
            <p:cNvPr id="34" name="矩形: 圆角 33">
              <a:extLst>
                <a:ext uri="{FF2B5EF4-FFF2-40B4-BE49-F238E27FC236}">
                  <a16:creationId xmlns="" xmlns:a16="http://schemas.microsoft.com/office/drawing/2014/main" id="{9EABD802-0B25-4D64-A1A9-76126601B5F9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36C4A4FC-3604-494F-B754-DE3BF3122D1B}"/>
                </a:ext>
              </a:extLst>
            </p:cNvPr>
            <p:cNvSpPr/>
            <p:nvPr/>
          </p:nvSpPr>
          <p:spPr>
            <a:xfrm>
              <a:off x="2096237" y="3384550"/>
              <a:ext cx="30287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/>
                <a:t>假设：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ED893009-6F44-4094-A1C2-6A1132FBC73E}"/>
                  </a:ext>
                </a:extLst>
              </p:cNvPr>
              <p:cNvSpPr/>
              <p:nvPr/>
            </p:nvSpPr>
            <p:spPr>
              <a:xfrm>
                <a:off x="710834" y="2320129"/>
                <a:ext cx="11179016" cy="497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有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F73E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altLang="zh-CN" sz="2400" i="1">
                                <a:solidFill>
                                  <a:srgbClr val="0F73E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F73E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0F73EE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F73E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altLang="zh-CN" sz="2400" i="1">
                            <a:solidFill>
                              <a:srgbClr val="0F73EE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F73E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F73EE"/>
                    </a:solidFill>
                    <a:cs typeface="+mn-ea"/>
                    <a:sym typeface="+mn-lt"/>
                  </a:rPr>
                  <a:t>[2</a:t>
                </a:r>
                <a:r>
                  <a:rPr lang="zh-CN" altLang="en-US" sz="2400" dirty="0">
                    <a:solidFill>
                      <a:srgbClr val="0F73EE"/>
                    </a:solidFill>
                    <a:cs typeface="+mn-ea"/>
                    <a:sym typeface="+mn-lt"/>
                  </a:rPr>
                  <a:t>𝑖</a:t>
                </a:r>
                <a:r>
                  <a:rPr lang="en-US" altLang="zh-CN" sz="2400" dirty="0">
                    <a:solidFill>
                      <a:srgbClr val="0F73EE"/>
                    </a:solidFill>
                    <a:cs typeface="+mn-ea"/>
                    <a:sym typeface="+mn-lt"/>
                  </a:rPr>
                  <a:t>]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个像素最低比特与消息不同，像素值变为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𝑖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+1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；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893009-6F44-4094-A1C2-6A1132FBC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34" y="2320129"/>
                <a:ext cx="11179016" cy="497637"/>
              </a:xfrm>
              <a:prstGeom prst="rect">
                <a:avLst/>
              </a:prstGeom>
              <a:blipFill rotWithShape="0">
                <a:blip r:embed="rId3"/>
                <a:stretch>
                  <a:fillRect l="-873" t="-11111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A3FFB28E-6F49-46D9-A34F-27471DCDC354}"/>
                  </a:ext>
                </a:extLst>
              </p:cNvPr>
              <p:cNvSpPr/>
              <p:nvPr/>
            </p:nvSpPr>
            <p:spPr>
              <a:xfrm>
                <a:off x="710834" y="2931363"/>
                <a:ext cx="10711145" cy="866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类似地，值为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𝑖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+1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的像素中，有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[2</a:t>
                </a:r>
                <a:r>
                  <a:rPr lang="zh-CN" altLang="en-US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𝑖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+1]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个像素最低比特与消息不同，像素值变为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𝑖；</a:t>
                </a: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3FFB28E-6F49-46D9-A34F-27471DCDC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34" y="2931363"/>
                <a:ext cx="10711145" cy="866969"/>
              </a:xfrm>
              <a:prstGeom prst="rect">
                <a:avLst/>
              </a:prstGeom>
              <a:blipFill rotWithShape="0">
                <a:blip r:embed="rId4"/>
                <a:stretch>
                  <a:fillRect l="-911" t="-6338"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4B868194-BF11-4971-9778-ECC69500D887}"/>
              </a:ext>
            </a:extLst>
          </p:cNvPr>
          <p:cNvSpPr/>
          <p:nvPr/>
        </p:nvSpPr>
        <p:spPr>
          <a:xfrm>
            <a:off x="847680" y="4040917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="" xmlns:a16="http://schemas.microsoft.com/office/drawing/2014/main" id="{04312BA9-A451-4B6D-A9D0-404C2D5B3296}"/>
              </a:ext>
            </a:extLst>
          </p:cNvPr>
          <p:cNvCxnSpPr>
            <a:cxnSpLocks/>
          </p:cNvCxnSpPr>
          <p:nvPr/>
        </p:nvCxnSpPr>
        <p:spPr>
          <a:xfrm>
            <a:off x="1455260" y="4385827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tom_192635">
            <a:extLst>
              <a:ext uri="{FF2B5EF4-FFF2-40B4-BE49-F238E27FC236}">
                <a16:creationId xmlns="" xmlns:a16="http://schemas.microsoft.com/office/drawing/2014/main" id="{FA9C834B-B31D-464A-BBEE-C7DA52BEFB8C}"/>
              </a:ext>
            </a:extLst>
          </p:cNvPr>
          <p:cNvSpPr>
            <a:spLocks noChangeAspect="1"/>
          </p:cNvSpPr>
          <p:nvPr/>
        </p:nvSpPr>
        <p:spPr bwMode="auto">
          <a:xfrm>
            <a:off x="1004608" y="4186211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4EBCFF27-9E20-49C0-A63A-33C8A76B806F}"/>
              </a:ext>
            </a:extLst>
          </p:cNvPr>
          <p:cNvSpPr/>
          <p:nvPr/>
        </p:nvSpPr>
        <p:spPr>
          <a:xfrm>
            <a:off x="2149188" y="4093440"/>
            <a:ext cx="1427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可得：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45532FBD-3354-47E5-A836-AAE91251CAFC}"/>
                  </a:ext>
                </a:extLst>
              </p:cNvPr>
              <p:cNvSpPr/>
              <p:nvPr/>
            </p:nvSpPr>
            <p:spPr>
              <a:xfrm>
                <a:off x="1839784" y="4765839"/>
                <a:ext cx="8921116" cy="1099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5532FBD-3354-47E5-A836-AAE91251C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784" y="4765839"/>
                <a:ext cx="8921116" cy="109953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0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1" grpId="0" animBg="1"/>
      <p:bldP spid="42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511</Words>
  <Application>Microsoft Office PowerPoint</Application>
  <PresentationFormat>宽屏</PresentationFormat>
  <Paragraphs>92</Paragraphs>
  <Slides>16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黑体</vt:lpstr>
      <vt:lpstr>思源黑体 CN Heavy</vt:lpstr>
      <vt:lpstr>思源黑体 CN Normal</vt:lpstr>
      <vt:lpstr>宋体</vt:lpstr>
      <vt:lpstr>微软雅黑 Light</vt:lpstr>
      <vt:lpstr>Arial</vt:lpstr>
      <vt:lpstr>Cambria Math</vt:lpstr>
      <vt:lpstr>Symbol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帐户</cp:lastModifiedBy>
  <cp:revision>217</cp:revision>
  <dcterms:created xsi:type="dcterms:W3CDTF">2019-09-27T01:23:40Z</dcterms:created>
  <dcterms:modified xsi:type="dcterms:W3CDTF">2021-06-29T11:06:21Z</dcterms:modified>
</cp:coreProperties>
</file>